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handoutMasterIdLst>
    <p:handoutMasterId r:id="rId15"/>
  </p:handoutMasterIdLst>
  <p:sldIdLst>
    <p:sldId id="421" r:id="rId2"/>
    <p:sldId id="376" r:id="rId3"/>
    <p:sldId id="377" r:id="rId4"/>
    <p:sldId id="431" r:id="rId5"/>
    <p:sldId id="394" r:id="rId6"/>
    <p:sldId id="405" r:id="rId7"/>
    <p:sldId id="296" r:id="rId8"/>
    <p:sldId id="276" r:id="rId9"/>
    <p:sldId id="277" r:id="rId10"/>
    <p:sldId id="297" r:id="rId11"/>
    <p:sldId id="442" r:id="rId12"/>
    <p:sldId id="437" r:id="rId13"/>
  </p:sldIdLst>
  <p:sldSz cx="9144000" cy="6858000" type="screen4x3"/>
  <p:notesSz cx="6858000" cy="3314700"/>
  <p:defaultTextStyle>
    <a:defPPr>
      <a:defRPr lang="de-DE"/>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4065">
          <p15:clr>
            <a:srgbClr val="A4A3A4"/>
          </p15:clr>
        </p15:guide>
        <p15:guide id="2" orient="horz" pos="1054">
          <p15:clr>
            <a:srgbClr val="A4A3A4"/>
          </p15:clr>
        </p15:guide>
        <p15:guide id="3" orient="horz" pos="1230">
          <p15:clr>
            <a:srgbClr val="A4A3A4"/>
          </p15:clr>
        </p15:guide>
        <p15:guide id="4" orient="horz" pos="311">
          <p15:clr>
            <a:srgbClr val="A4A3A4"/>
          </p15:clr>
        </p15:guide>
        <p15:guide id="5" orient="horz" pos="4270">
          <p15:clr>
            <a:srgbClr val="A4A3A4"/>
          </p15:clr>
        </p15:guide>
        <p15:guide id="6" orient="horz" pos="4160">
          <p15:clr>
            <a:srgbClr val="A4A3A4"/>
          </p15:clr>
        </p15:guide>
        <p15:guide id="7" orient="horz" pos="1710">
          <p15:clr>
            <a:srgbClr val="A4A3A4"/>
          </p15:clr>
        </p15:guide>
        <p15:guide id="8" orient="horz" pos="500">
          <p15:clr>
            <a:srgbClr val="A4A3A4"/>
          </p15:clr>
        </p15:guide>
        <p15:guide id="9" pos="450">
          <p15:clr>
            <a:srgbClr val="A4A3A4"/>
          </p15:clr>
        </p15:guide>
        <p15:guide id="10" pos="5313">
          <p15:clr>
            <a:srgbClr val="A4A3A4"/>
          </p15:clr>
        </p15:guide>
        <p15:guide id="11" pos="45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7DFE9"/>
    <a:srgbClr val="88A0BC"/>
    <a:srgbClr val="003D00"/>
    <a:srgbClr val="8F71A0"/>
    <a:srgbClr val="AFBFD3"/>
    <a:srgbClr val="6080A6"/>
    <a:srgbClr val="B1C7A2"/>
    <a:srgbClr val="6490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1A8856-F8E0-4163-A3FE-0FA462EBFAF8}" v="3" dt="2020-08-26T11:20:38.3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47836" autoAdjust="0"/>
  </p:normalViewPr>
  <p:slideViewPr>
    <p:cSldViewPr>
      <p:cViewPr varScale="1">
        <p:scale>
          <a:sx n="51" d="100"/>
          <a:sy n="51" d="100"/>
        </p:scale>
        <p:origin x="3276" y="66"/>
      </p:cViewPr>
      <p:guideLst>
        <p:guide orient="horz" pos="4065"/>
        <p:guide orient="horz" pos="1054"/>
        <p:guide orient="horz" pos="1230"/>
        <p:guide orient="horz" pos="311"/>
        <p:guide orient="horz" pos="4270"/>
        <p:guide orient="horz" pos="4160"/>
        <p:guide orient="horz" pos="1710"/>
        <p:guide orient="horz" pos="500"/>
        <p:guide pos="450"/>
        <p:guide pos="5313"/>
        <p:guide pos="4560"/>
      </p:guideLst>
    </p:cSldViewPr>
  </p:slideViewPr>
  <p:outlineViewPr>
    <p:cViewPr>
      <p:scale>
        <a:sx n="40" d="100"/>
        <a:sy n="40"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06" d="100"/>
          <a:sy n="106" d="100"/>
        </p:scale>
        <p:origin x="1644" y="-105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E62A1-6C27-4DD0-A131-741F2F9B82E3}"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de-DE"/>
        </a:p>
      </dgm:t>
    </dgm:pt>
    <dgm:pt modelId="{6B154337-6A5A-4C2B-A633-11E030E0E6A7}">
      <dgm:prSet phldrT="[Text]" custT="1"/>
      <dgm:spPr>
        <a:solidFill>
          <a:schemeClr val="tx2"/>
        </a:solidFill>
      </dgm:spPr>
      <dgm:t>
        <a:bodyPr/>
        <a:lstStyle/>
        <a:p>
          <a:r>
            <a:rPr lang="de-DE" sz="2200" dirty="0"/>
            <a:t>Schul-leitungs-</a:t>
          </a:r>
          <a:r>
            <a:rPr lang="de-DE" sz="2200" dirty="0" err="1"/>
            <a:t>team</a:t>
          </a:r>
          <a:endParaRPr lang="de-DE" sz="2200" dirty="0"/>
        </a:p>
      </dgm:t>
    </dgm:pt>
    <dgm:pt modelId="{566C05FD-3633-47FB-BE3D-FD0EE413B392}" type="parTrans" cxnId="{11F3BCC0-E405-4111-B356-F298311400CF}">
      <dgm:prSet/>
      <dgm:spPr/>
      <dgm:t>
        <a:bodyPr/>
        <a:lstStyle/>
        <a:p>
          <a:endParaRPr lang="de-DE"/>
        </a:p>
      </dgm:t>
    </dgm:pt>
    <dgm:pt modelId="{1FDA399A-5D97-47B5-98D4-13D7D8701A77}" type="sibTrans" cxnId="{11F3BCC0-E405-4111-B356-F298311400CF}">
      <dgm:prSet/>
      <dgm:spPr>
        <a:ln>
          <a:solidFill>
            <a:schemeClr val="tx1"/>
          </a:solidFill>
        </a:ln>
      </dgm:spPr>
      <dgm:t>
        <a:bodyPr/>
        <a:lstStyle/>
        <a:p>
          <a:endParaRPr lang="de-DE"/>
        </a:p>
      </dgm:t>
    </dgm:pt>
    <dgm:pt modelId="{AAB05206-823F-4E9D-9368-56DC93BAAABF}">
      <dgm:prSet phldrT="[Text]" custT="1"/>
      <dgm:spPr>
        <a:solidFill>
          <a:schemeClr val="tx2"/>
        </a:solidFill>
      </dgm:spPr>
      <dgm:t>
        <a:bodyPr/>
        <a:lstStyle/>
        <a:p>
          <a:r>
            <a:rPr lang="de-DE" sz="2200" dirty="0"/>
            <a:t>Unter-stützungs-</a:t>
          </a:r>
          <a:r>
            <a:rPr lang="de-DE" sz="2200" dirty="0" err="1"/>
            <a:t>team</a:t>
          </a:r>
          <a:endParaRPr lang="de-DE" sz="2200" dirty="0"/>
        </a:p>
      </dgm:t>
    </dgm:pt>
    <dgm:pt modelId="{B929F044-7748-4754-B385-496B5D91E6B6}" type="parTrans" cxnId="{D7C97801-0A22-4DD1-83A7-B1144D6182D3}">
      <dgm:prSet/>
      <dgm:spPr/>
      <dgm:t>
        <a:bodyPr/>
        <a:lstStyle/>
        <a:p>
          <a:endParaRPr lang="de-DE"/>
        </a:p>
      </dgm:t>
    </dgm:pt>
    <dgm:pt modelId="{37146E57-FB3D-4BF1-BFEC-64CC9271F1E4}" type="sibTrans" cxnId="{D7C97801-0A22-4DD1-83A7-B1144D6182D3}">
      <dgm:prSet/>
      <dgm:spPr>
        <a:ln>
          <a:solidFill>
            <a:schemeClr val="tx1"/>
          </a:solidFill>
        </a:ln>
      </dgm:spPr>
      <dgm:t>
        <a:bodyPr/>
        <a:lstStyle/>
        <a:p>
          <a:endParaRPr lang="de-DE"/>
        </a:p>
      </dgm:t>
    </dgm:pt>
    <dgm:pt modelId="{27F01C28-D772-4426-8C92-238AEC059F29}">
      <dgm:prSet phldrT="[Text]" custT="1"/>
      <dgm:spPr>
        <a:solidFill>
          <a:schemeClr val="tx2"/>
        </a:solidFill>
      </dgm:spPr>
      <dgm:t>
        <a:bodyPr/>
        <a:lstStyle/>
        <a:p>
          <a:r>
            <a:rPr lang="de-DE" sz="2200" dirty="0"/>
            <a:t>Berufe-</a:t>
          </a:r>
          <a:r>
            <a:rPr lang="de-DE" sz="2200" dirty="0" err="1"/>
            <a:t>teams</a:t>
          </a:r>
          <a:endParaRPr lang="de-DE" sz="2200" dirty="0"/>
        </a:p>
      </dgm:t>
    </dgm:pt>
    <dgm:pt modelId="{FEB3D9F6-5FD8-461B-A296-03F7063A84FF}" type="parTrans" cxnId="{A245D9C8-2FDD-4B27-BDB2-C3210A3DBFA7}">
      <dgm:prSet/>
      <dgm:spPr/>
      <dgm:t>
        <a:bodyPr/>
        <a:lstStyle/>
        <a:p>
          <a:endParaRPr lang="de-DE"/>
        </a:p>
      </dgm:t>
    </dgm:pt>
    <dgm:pt modelId="{35871023-5D3A-4153-8D3C-16B14D029A14}" type="sibTrans" cxnId="{A245D9C8-2FDD-4B27-BDB2-C3210A3DBFA7}">
      <dgm:prSet/>
      <dgm:spPr>
        <a:ln>
          <a:solidFill>
            <a:schemeClr val="tx1"/>
          </a:solidFill>
        </a:ln>
      </dgm:spPr>
      <dgm:t>
        <a:bodyPr/>
        <a:lstStyle/>
        <a:p>
          <a:endParaRPr lang="de-DE"/>
        </a:p>
      </dgm:t>
    </dgm:pt>
    <dgm:pt modelId="{5A95130F-EF4E-4036-946F-4E208B5218EA}">
      <dgm:prSet phldrT="[Text]" custT="1"/>
      <dgm:spPr>
        <a:solidFill>
          <a:schemeClr val="tx2"/>
        </a:solidFill>
      </dgm:spPr>
      <dgm:t>
        <a:bodyPr/>
        <a:lstStyle/>
        <a:p>
          <a:r>
            <a:rPr lang="de-DE" sz="2200" dirty="0"/>
            <a:t>Fächer-</a:t>
          </a:r>
          <a:r>
            <a:rPr lang="de-DE" sz="2200" dirty="0" err="1"/>
            <a:t>teams</a:t>
          </a:r>
          <a:endParaRPr lang="de-DE" sz="2200" dirty="0"/>
        </a:p>
      </dgm:t>
    </dgm:pt>
    <dgm:pt modelId="{5C1D763A-4842-46E3-9C96-E6D563CF7283}" type="parTrans" cxnId="{4CD93CB8-0846-4459-B46F-3953F2262C6F}">
      <dgm:prSet/>
      <dgm:spPr/>
      <dgm:t>
        <a:bodyPr/>
        <a:lstStyle/>
        <a:p>
          <a:endParaRPr lang="de-DE"/>
        </a:p>
      </dgm:t>
    </dgm:pt>
    <dgm:pt modelId="{3875402D-11B8-466A-916F-9E03B790E2A1}" type="sibTrans" cxnId="{4CD93CB8-0846-4459-B46F-3953F2262C6F}">
      <dgm:prSet/>
      <dgm:spPr>
        <a:ln>
          <a:solidFill>
            <a:schemeClr val="tx1"/>
          </a:solidFill>
        </a:ln>
      </dgm:spPr>
      <dgm:t>
        <a:bodyPr/>
        <a:lstStyle/>
        <a:p>
          <a:endParaRPr lang="de-DE"/>
        </a:p>
      </dgm:t>
    </dgm:pt>
    <dgm:pt modelId="{C199FF38-56D9-483B-B02C-365DEA611EB0}">
      <dgm:prSet phldrT="[Text]" custT="1"/>
      <dgm:spPr>
        <a:solidFill>
          <a:schemeClr val="tx2"/>
        </a:solidFill>
      </dgm:spPr>
      <dgm:t>
        <a:bodyPr/>
        <a:lstStyle/>
        <a:p>
          <a:r>
            <a:rPr lang="de-DE" sz="2200" dirty="0"/>
            <a:t>Schulform-</a:t>
          </a:r>
          <a:r>
            <a:rPr lang="de-DE" sz="2200" dirty="0" err="1"/>
            <a:t>teams</a:t>
          </a:r>
          <a:endParaRPr lang="de-DE" sz="2200" dirty="0"/>
        </a:p>
      </dgm:t>
    </dgm:pt>
    <dgm:pt modelId="{F52FB80A-95EC-4113-85B8-72DCD14F4772}" type="parTrans" cxnId="{2711012B-844F-4D57-B5EE-66C6DE804625}">
      <dgm:prSet/>
      <dgm:spPr/>
      <dgm:t>
        <a:bodyPr/>
        <a:lstStyle/>
        <a:p>
          <a:endParaRPr lang="de-DE"/>
        </a:p>
      </dgm:t>
    </dgm:pt>
    <dgm:pt modelId="{89C66818-1B42-495F-B4DC-DC79804E91CD}" type="sibTrans" cxnId="{2711012B-844F-4D57-B5EE-66C6DE804625}">
      <dgm:prSet/>
      <dgm:spPr>
        <a:ln>
          <a:solidFill>
            <a:schemeClr val="tx1"/>
          </a:solidFill>
        </a:ln>
      </dgm:spPr>
      <dgm:t>
        <a:bodyPr/>
        <a:lstStyle/>
        <a:p>
          <a:endParaRPr lang="de-DE"/>
        </a:p>
      </dgm:t>
    </dgm:pt>
    <dgm:pt modelId="{95E8E068-C59C-4B60-B277-E8428B0B50EC}">
      <dgm:prSet phldrT="[Text]" custT="1"/>
      <dgm:spPr>
        <a:solidFill>
          <a:schemeClr val="tx2"/>
        </a:solidFill>
      </dgm:spPr>
      <dgm:t>
        <a:bodyPr/>
        <a:lstStyle/>
        <a:p>
          <a:r>
            <a:rPr lang="de-DE" sz="2200" dirty="0"/>
            <a:t>Projekt-</a:t>
          </a:r>
          <a:r>
            <a:rPr lang="de-DE" sz="2200" dirty="0" err="1"/>
            <a:t>teams</a:t>
          </a:r>
          <a:endParaRPr lang="de-DE" sz="2200" dirty="0"/>
        </a:p>
      </dgm:t>
    </dgm:pt>
    <dgm:pt modelId="{557CF36A-709C-4753-A8AA-6654B1428C22}" type="parTrans" cxnId="{4D726CB7-BBAE-45DD-9A79-78C7B817128D}">
      <dgm:prSet/>
      <dgm:spPr/>
      <dgm:t>
        <a:bodyPr/>
        <a:lstStyle/>
        <a:p>
          <a:endParaRPr lang="de-DE"/>
        </a:p>
      </dgm:t>
    </dgm:pt>
    <dgm:pt modelId="{9BB5F0E7-7B49-4261-B1A8-F810376B1891}" type="sibTrans" cxnId="{4D726CB7-BBAE-45DD-9A79-78C7B817128D}">
      <dgm:prSet/>
      <dgm:spPr>
        <a:ln>
          <a:solidFill>
            <a:schemeClr val="tx1"/>
          </a:solidFill>
        </a:ln>
      </dgm:spPr>
      <dgm:t>
        <a:bodyPr/>
        <a:lstStyle/>
        <a:p>
          <a:endParaRPr lang="de-DE"/>
        </a:p>
      </dgm:t>
    </dgm:pt>
    <dgm:pt modelId="{FBF64AC1-4C4F-4093-9105-55CA9C0F7398}" type="pres">
      <dgm:prSet presAssocID="{890E62A1-6C27-4DD0-A131-741F2F9B82E3}" presName="cycle" presStyleCnt="0">
        <dgm:presLayoutVars>
          <dgm:dir/>
          <dgm:resizeHandles val="exact"/>
        </dgm:presLayoutVars>
      </dgm:prSet>
      <dgm:spPr/>
    </dgm:pt>
    <dgm:pt modelId="{E65B4983-9DDE-4B1A-9BA3-7940E79AC78C}" type="pres">
      <dgm:prSet presAssocID="{6B154337-6A5A-4C2B-A633-11E030E0E6A7}" presName="node" presStyleLbl="node1" presStyleIdx="0" presStyleCnt="6" custScaleX="119612" custScaleY="124911">
        <dgm:presLayoutVars>
          <dgm:bulletEnabled val="1"/>
        </dgm:presLayoutVars>
      </dgm:prSet>
      <dgm:spPr/>
    </dgm:pt>
    <dgm:pt modelId="{731B0A76-C8BC-424C-86F3-51542E289B68}" type="pres">
      <dgm:prSet presAssocID="{6B154337-6A5A-4C2B-A633-11E030E0E6A7}" presName="spNode" presStyleCnt="0"/>
      <dgm:spPr/>
    </dgm:pt>
    <dgm:pt modelId="{1820E637-EDE7-44F5-9CE5-5FB38553FF5C}" type="pres">
      <dgm:prSet presAssocID="{1FDA399A-5D97-47B5-98D4-13D7D8701A77}" presName="sibTrans" presStyleLbl="sibTrans1D1" presStyleIdx="0" presStyleCnt="6"/>
      <dgm:spPr/>
    </dgm:pt>
    <dgm:pt modelId="{BFC7099C-8D4C-40E7-89D4-E1F0D76F1D6A}" type="pres">
      <dgm:prSet presAssocID="{AAB05206-823F-4E9D-9368-56DC93BAAABF}" presName="node" presStyleLbl="node1" presStyleIdx="1" presStyleCnt="6" custScaleX="125533" custScaleY="136175">
        <dgm:presLayoutVars>
          <dgm:bulletEnabled val="1"/>
        </dgm:presLayoutVars>
      </dgm:prSet>
      <dgm:spPr/>
    </dgm:pt>
    <dgm:pt modelId="{3C27E9C4-56D0-4E8B-B24B-3774A33B9701}" type="pres">
      <dgm:prSet presAssocID="{AAB05206-823F-4E9D-9368-56DC93BAAABF}" presName="spNode" presStyleCnt="0"/>
      <dgm:spPr/>
    </dgm:pt>
    <dgm:pt modelId="{DCE68193-8401-4155-ACEF-E6DE6782431A}" type="pres">
      <dgm:prSet presAssocID="{37146E57-FB3D-4BF1-BFEC-64CC9271F1E4}" presName="sibTrans" presStyleLbl="sibTrans1D1" presStyleIdx="1" presStyleCnt="6"/>
      <dgm:spPr/>
    </dgm:pt>
    <dgm:pt modelId="{F78ED5FC-3D83-4A1A-A587-272710A8DE68}" type="pres">
      <dgm:prSet presAssocID="{27F01C28-D772-4426-8C92-238AEC059F29}" presName="node" presStyleLbl="node1" presStyleIdx="2" presStyleCnt="6" custScaleX="117539" custScaleY="143420">
        <dgm:presLayoutVars>
          <dgm:bulletEnabled val="1"/>
        </dgm:presLayoutVars>
      </dgm:prSet>
      <dgm:spPr/>
    </dgm:pt>
    <dgm:pt modelId="{D7DADD04-5C33-4B58-BBD4-D0CA2A85F183}" type="pres">
      <dgm:prSet presAssocID="{27F01C28-D772-4426-8C92-238AEC059F29}" presName="spNode" presStyleCnt="0"/>
      <dgm:spPr/>
    </dgm:pt>
    <dgm:pt modelId="{BD428080-CAEF-4F43-9769-C33F1CF45AB3}" type="pres">
      <dgm:prSet presAssocID="{35871023-5D3A-4153-8D3C-16B14D029A14}" presName="sibTrans" presStyleLbl="sibTrans1D1" presStyleIdx="2" presStyleCnt="6"/>
      <dgm:spPr/>
    </dgm:pt>
    <dgm:pt modelId="{4A504082-860B-41AE-897C-77D902E324A3}" type="pres">
      <dgm:prSet presAssocID="{5A95130F-EF4E-4036-946F-4E208B5218EA}" presName="node" presStyleLbl="node1" presStyleIdx="3" presStyleCnt="6" custScaleX="108353" custScaleY="128030">
        <dgm:presLayoutVars>
          <dgm:bulletEnabled val="1"/>
        </dgm:presLayoutVars>
      </dgm:prSet>
      <dgm:spPr/>
    </dgm:pt>
    <dgm:pt modelId="{07BAB1A3-B533-42F5-B183-87B84CD84F94}" type="pres">
      <dgm:prSet presAssocID="{5A95130F-EF4E-4036-946F-4E208B5218EA}" presName="spNode" presStyleCnt="0"/>
      <dgm:spPr/>
    </dgm:pt>
    <dgm:pt modelId="{884F5A8D-36D7-4143-A026-1A0A1D3CA5D8}" type="pres">
      <dgm:prSet presAssocID="{3875402D-11B8-466A-916F-9E03B790E2A1}" presName="sibTrans" presStyleLbl="sibTrans1D1" presStyleIdx="3" presStyleCnt="6"/>
      <dgm:spPr/>
    </dgm:pt>
    <dgm:pt modelId="{ADC4EC27-0B5D-4510-BC59-9B8E4E4C3C8D}" type="pres">
      <dgm:prSet presAssocID="{C199FF38-56D9-483B-B02C-365DEA611EB0}" presName="node" presStyleLbl="node1" presStyleIdx="4" presStyleCnt="6" custScaleX="147459" custScaleY="133055">
        <dgm:presLayoutVars>
          <dgm:bulletEnabled val="1"/>
        </dgm:presLayoutVars>
      </dgm:prSet>
      <dgm:spPr/>
    </dgm:pt>
    <dgm:pt modelId="{A8E6F572-F8DE-4397-9BAE-12E4748F1A40}" type="pres">
      <dgm:prSet presAssocID="{C199FF38-56D9-483B-B02C-365DEA611EB0}" presName="spNode" presStyleCnt="0"/>
      <dgm:spPr/>
    </dgm:pt>
    <dgm:pt modelId="{0E3438CF-0B8D-4DBB-8F0D-C92ACDA0F6FA}" type="pres">
      <dgm:prSet presAssocID="{89C66818-1B42-495F-B4DC-DC79804E91CD}" presName="sibTrans" presStyleLbl="sibTrans1D1" presStyleIdx="4" presStyleCnt="6"/>
      <dgm:spPr/>
    </dgm:pt>
    <dgm:pt modelId="{1888F4D8-4C8D-409E-A1DB-C308CC1C7F18}" type="pres">
      <dgm:prSet presAssocID="{95E8E068-C59C-4B60-B277-E8428B0B50EC}" presName="node" presStyleLbl="node1" presStyleIdx="5" presStyleCnt="6" custScaleX="129124" custScaleY="136175">
        <dgm:presLayoutVars>
          <dgm:bulletEnabled val="1"/>
        </dgm:presLayoutVars>
      </dgm:prSet>
      <dgm:spPr/>
    </dgm:pt>
    <dgm:pt modelId="{D359412B-6CD3-4BA9-B093-6E0D15567395}" type="pres">
      <dgm:prSet presAssocID="{95E8E068-C59C-4B60-B277-E8428B0B50EC}" presName="spNode" presStyleCnt="0"/>
      <dgm:spPr/>
    </dgm:pt>
    <dgm:pt modelId="{17A3A3D8-98FD-4DE2-AE4B-3923D65D003C}" type="pres">
      <dgm:prSet presAssocID="{9BB5F0E7-7B49-4261-B1A8-F810376B1891}" presName="sibTrans" presStyleLbl="sibTrans1D1" presStyleIdx="5" presStyleCnt="6"/>
      <dgm:spPr/>
    </dgm:pt>
  </dgm:ptLst>
  <dgm:cxnLst>
    <dgm:cxn modelId="{D7C97801-0A22-4DD1-83A7-B1144D6182D3}" srcId="{890E62A1-6C27-4DD0-A131-741F2F9B82E3}" destId="{AAB05206-823F-4E9D-9368-56DC93BAAABF}" srcOrd="1" destOrd="0" parTransId="{B929F044-7748-4754-B385-496B5D91E6B6}" sibTransId="{37146E57-FB3D-4BF1-BFEC-64CC9271F1E4}"/>
    <dgm:cxn modelId="{108B1E09-89BB-4A88-8A3C-3BE1525DBDAA}" type="presOf" srcId="{C199FF38-56D9-483B-B02C-365DEA611EB0}" destId="{ADC4EC27-0B5D-4510-BC59-9B8E4E4C3C8D}" srcOrd="0" destOrd="0" presId="urn:microsoft.com/office/officeart/2005/8/layout/cycle6"/>
    <dgm:cxn modelId="{6537AD0E-3EC0-485B-8DD1-EBF8F3E36FA6}" type="presOf" srcId="{890E62A1-6C27-4DD0-A131-741F2F9B82E3}" destId="{FBF64AC1-4C4F-4093-9105-55CA9C0F7398}" srcOrd="0" destOrd="0" presId="urn:microsoft.com/office/officeart/2005/8/layout/cycle6"/>
    <dgm:cxn modelId="{2238FC20-E50D-4246-A804-83FCEC6A2160}" type="presOf" srcId="{37146E57-FB3D-4BF1-BFEC-64CC9271F1E4}" destId="{DCE68193-8401-4155-ACEF-E6DE6782431A}" srcOrd="0" destOrd="0" presId="urn:microsoft.com/office/officeart/2005/8/layout/cycle6"/>
    <dgm:cxn modelId="{0A18362A-EC15-4E1A-B95B-03AC81827A57}" type="presOf" srcId="{9BB5F0E7-7B49-4261-B1A8-F810376B1891}" destId="{17A3A3D8-98FD-4DE2-AE4B-3923D65D003C}" srcOrd="0" destOrd="0" presId="urn:microsoft.com/office/officeart/2005/8/layout/cycle6"/>
    <dgm:cxn modelId="{2711012B-844F-4D57-B5EE-66C6DE804625}" srcId="{890E62A1-6C27-4DD0-A131-741F2F9B82E3}" destId="{C199FF38-56D9-483B-B02C-365DEA611EB0}" srcOrd="4" destOrd="0" parTransId="{F52FB80A-95EC-4113-85B8-72DCD14F4772}" sibTransId="{89C66818-1B42-495F-B4DC-DC79804E91CD}"/>
    <dgm:cxn modelId="{28897130-AE0C-42DD-A9A4-638CC217DBE9}" type="presOf" srcId="{89C66818-1B42-495F-B4DC-DC79804E91CD}" destId="{0E3438CF-0B8D-4DBB-8F0D-C92ACDA0F6FA}" srcOrd="0" destOrd="0" presId="urn:microsoft.com/office/officeart/2005/8/layout/cycle6"/>
    <dgm:cxn modelId="{E2793949-F674-41BC-985A-4B4034A6FC13}" type="presOf" srcId="{95E8E068-C59C-4B60-B277-E8428B0B50EC}" destId="{1888F4D8-4C8D-409E-A1DB-C308CC1C7F18}" srcOrd="0" destOrd="0" presId="urn:microsoft.com/office/officeart/2005/8/layout/cycle6"/>
    <dgm:cxn modelId="{BCA43770-BA4E-4FAB-97B4-2AC9B61DC1DF}" type="presOf" srcId="{6B154337-6A5A-4C2B-A633-11E030E0E6A7}" destId="{E65B4983-9DDE-4B1A-9BA3-7940E79AC78C}" srcOrd="0" destOrd="0" presId="urn:microsoft.com/office/officeart/2005/8/layout/cycle6"/>
    <dgm:cxn modelId="{5C6DC375-E52A-40C8-A0EA-CBEBD84294D1}" type="presOf" srcId="{AAB05206-823F-4E9D-9368-56DC93BAAABF}" destId="{BFC7099C-8D4C-40E7-89D4-E1F0D76F1D6A}" srcOrd="0" destOrd="0" presId="urn:microsoft.com/office/officeart/2005/8/layout/cycle6"/>
    <dgm:cxn modelId="{D5F74680-F789-49B6-8614-D1D182D52154}" type="presOf" srcId="{27F01C28-D772-4426-8C92-238AEC059F29}" destId="{F78ED5FC-3D83-4A1A-A587-272710A8DE68}" srcOrd="0" destOrd="0" presId="urn:microsoft.com/office/officeart/2005/8/layout/cycle6"/>
    <dgm:cxn modelId="{CBA60A8F-A4B5-41C3-BF8B-467E14CA2ED0}" type="presOf" srcId="{35871023-5D3A-4153-8D3C-16B14D029A14}" destId="{BD428080-CAEF-4F43-9769-C33F1CF45AB3}" srcOrd="0" destOrd="0" presId="urn:microsoft.com/office/officeart/2005/8/layout/cycle6"/>
    <dgm:cxn modelId="{01798EB3-352B-40D4-A318-F01D9596AEEF}" type="presOf" srcId="{5A95130F-EF4E-4036-946F-4E208B5218EA}" destId="{4A504082-860B-41AE-897C-77D902E324A3}" srcOrd="0" destOrd="0" presId="urn:microsoft.com/office/officeart/2005/8/layout/cycle6"/>
    <dgm:cxn modelId="{4D726CB7-BBAE-45DD-9A79-78C7B817128D}" srcId="{890E62A1-6C27-4DD0-A131-741F2F9B82E3}" destId="{95E8E068-C59C-4B60-B277-E8428B0B50EC}" srcOrd="5" destOrd="0" parTransId="{557CF36A-709C-4753-A8AA-6654B1428C22}" sibTransId="{9BB5F0E7-7B49-4261-B1A8-F810376B1891}"/>
    <dgm:cxn modelId="{4CD93CB8-0846-4459-B46F-3953F2262C6F}" srcId="{890E62A1-6C27-4DD0-A131-741F2F9B82E3}" destId="{5A95130F-EF4E-4036-946F-4E208B5218EA}" srcOrd="3" destOrd="0" parTransId="{5C1D763A-4842-46E3-9C96-E6D563CF7283}" sibTransId="{3875402D-11B8-466A-916F-9E03B790E2A1}"/>
    <dgm:cxn modelId="{501375BC-212A-460F-BE46-BF9C3754F27C}" type="presOf" srcId="{1FDA399A-5D97-47B5-98D4-13D7D8701A77}" destId="{1820E637-EDE7-44F5-9CE5-5FB38553FF5C}" srcOrd="0" destOrd="0" presId="urn:microsoft.com/office/officeart/2005/8/layout/cycle6"/>
    <dgm:cxn modelId="{11F3BCC0-E405-4111-B356-F298311400CF}" srcId="{890E62A1-6C27-4DD0-A131-741F2F9B82E3}" destId="{6B154337-6A5A-4C2B-A633-11E030E0E6A7}" srcOrd="0" destOrd="0" parTransId="{566C05FD-3633-47FB-BE3D-FD0EE413B392}" sibTransId="{1FDA399A-5D97-47B5-98D4-13D7D8701A77}"/>
    <dgm:cxn modelId="{A245D9C8-2FDD-4B27-BDB2-C3210A3DBFA7}" srcId="{890E62A1-6C27-4DD0-A131-741F2F9B82E3}" destId="{27F01C28-D772-4426-8C92-238AEC059F29}" srcOrd="2" destOrd="0" parTransId="{FEB3D9F6-5FD8-461B-A296-03F7063A84FF}" sibTransId="{35871023-5D3A-4153-8D3C-16B14D029A14}"/>
    <dgm:cxn modelId="{FD1C19F7-5A2E-4F12-B417-05C1962588FF}" type="presOf" srcId="{3875402D-11B8-466A-916F-9E03B790E2A1}" destId="{884F5A8D-36D7-4143-A026-1A0A1D3CA5D8}" srcOrd="0" destOrd="0" presId="urn:microsoft.com/office/officeart/2005/8/layout/cycle6"/>
    <dgm:cxn modelId="{951D8246-5165-4E03-8CB5-59DEE21C8812}" type="presParOf" srcId="{FBF64AC1-4C4F-4093-9105-55CA9C0F7398}" destId="{E65B4983-9DDE-4B1A-9BA3-7940E79AC78C}" srcOrd="0" destOrd="0" presId="urn:microsoft.com/office/officeart/2005/8/layout/cycle6"/>
    <dgm:cxn modelId="{AF54F9F7-3F35-4649-95C7-F20D1F67B016}" type="presParOf" srcId="{FBF64AC1-4C4F-4093-9105-55CA9C0F7398}" destId="{731B0A76-C8BC-424C-86F3-51542E289B68}" srcOrd="1" destOrd="0" presId="urn:microsoft.com/office/officeart/2005/8/layout/cycle6"/>
    <dgm:cxn modelId="{CA584A13-7517-49D7-A0A9-F1590B0BECAC}" type="presParOf" srcId="{FBF64AC1-4C4F-4093-9105-55CA9C0F7398}" destId="{1820E637-EDE7-44F5-9CE5-5FB38553FF5C}" srcOrd="2" destOrd="0" presId="urn:microsoft.com/office/officeart/2005/8/layout/cycle6"/>
    <dgm:cxn modelId="{272BAD8B-A41B-4632-97E3-4CE6993DCDFA}" type="presParOf" srcId="{FBF64AC1-4C4F-4093-9105-55CA9C0F7398}" destId="{BFC7099C-8D4C-40E7-89D4-E1F0D76F1D6A}" srcOrd="3" destOrd="0" presId="urn:microsoft.com/office/officeart/2005/8/layout/cycle6"/>
    <dgm:cxn modelId="{1FE1F954-E77C-442A-8E1B-2B8A7700CCFC}" type="presParOf" srcId="{FBF64AC1-4C4F-4093-9105-55CA9C0F7398}" destId="{3C27E9C4-56D0-4E8B-B24B-3774A33B9701}" srcOrd="4" destOrd="0" presId="urn:microsoft.com/office/officeart/2005/8/layout/cycle6"/>
    <dgm:cxn modelId="{966DB4FD-F7DA-4E20-88C7-98E40BBAACE5}" type="presParOf" srcId="{FBF64AC1-4C4F-4093-9105-55CA9C0F7398}" destId="{DCE68193-8401-4155-ACEF-E6DE6782431A}" srcOrd="5" destOrd="0" presId="urn:microsoft.com/office/officeart/2005/8/layout/cycle6"/>
    <dgm:cxn modelId="{A64F2378-534D-4325-B202-BB02FED65FBE}" type="presParOf" srcId="{FBF64AC1-4C4F-4093-9105-55CA9C0F7398}" destId="{F78ED5FC-3D83-4A1A-A587-272710A8DE68}" srcOrd="6" destOrd="0" presId="urn:microsoft.com/office/officeart/2005/8/layout/cycle6"/>
    <dgm:cxn modelId="{D06D7333-35AC-40BD-B195-060018D71C66}" type="presParOf" srcId="{FBF64AC1-4C4F-4093-9105-55CA9C0F7398}" destId="{D7DADD04-5C33-4B58-BBD4-D0CA2A85F183}" srcOrd="7" destOrd="0" presId="urn:microsoft.com/office/officeart/2005/8/layout/cycle6"/>
    <dgm:cxn modelId="{76E0A5F6-0BE3-4A38-91E6-FC46AE746C5A}" type="presParOf" srcId="{FBF64AC1-4C4F-4093-9105-55CA9C0F7398}" destId="{BD428080-CAEF-4F43-9769-C33F1CF45AB3}" srcOrd="8" destOrd="0" presId="urn:microsoft.com/office/officeart/2005/8/layout/cycle6"/>
    <dgm:cxn modelId="{D84025A0-8BE9-4BBF-A040-45DBF25314B5}" type="presParOf" srcId="{FBF64AC1-4C4F-4093-9105-55CA9C0F7398}" destId="{4A504082-860B-41AE-897C-77D902E324A3}" srcOrd="9" destOrd="0" presId="urn:microsoft.com/office/officeart/2005/8/layout/cycle6"/>
    <dgm:cxn modelId="{F08BE25B-9C1D-4B85-B34F-1406E370D9DA}" type="presParOf" srcId="{FBF64AC1-4C4F-4093-9105-55CA9C0F7398}" destId="{07BAB1A3-B533-42F5-B183-87B84CD84F94}" srcOrd="10" destOrd="0" presId="urn:microsoft.com/office/officeart/2005/8/layout/cycle6"/>
    <dgm:cxn modelId="{48BB772B-AC1B-4EC2-8B88-8A68EFA7B8B1}" type="presParOf" srcId="{FBF64AC1-4C4F-4093-9105-55CA9C0F7398}" destId="{884F5A8D-36D7-4143-A026-1A0A1D3CA5D8}" srcOrd="11" destOrd="0" presId="urn:microsoft.com/office/officeart/2005/8/layout/cycle6"/>
    <dgm:cxn modelId="{A7EB20F8-9144-43E3-A8BB-C8179E31E34E}" type="presParOf" srcId="{FBF64AC1-4C4F-4093-9105-55CA9C0F7398}" destId="{ADC4EC27-0B5D-4510-BC59-9B8E4E4C3C8D}" srcOrd="12" destOrd="0" presId="urn:microsoft.com/office/officeart/2005/8/layout/cycle6"/>
    <dgm:cxn modelId="{1B3BFA51-7B67-47C1-8D07-6EB80AAAFCEB}" type="presParOf" srcId="{FBF64AC1-4C4F-4093-9105-55CA9C0F7398}" destId="{A8E6F572-F8DE-4397-9BAE-12E4748F1A40}" srcOrd="13" destOrd="0" presId="urn:microsoft.com/office/officeart/2005/8/layout/cycle6"/>
    <dgm:cxn modelId="{10090EE6-368D-4F2F-A853-1AC6BAFF076D}" type="presParOf" srcId="{FBF64AC1-4C4F-4093-9105-55CA9C0F7398}" destId="{0E3438CF-0B8D-4DBB-8F0D-C92ACDA0F6FA}" srcOrd="14" destOrd="0" presId="urn:microsoft.com/office/officeart/2005/8/layout/cycle6"/>
    <dgm:cxn modelId="{7C267C64-EC1D-4791-BECE-38DDFF250FA1}" type="presParOf" srcId="{FBF64AC1-4C4F-4093-9105-55CA9C0F7398}" destId="{1888F4D8-4C8D-409E-A1DB-C308CC1C7F18}" srcOrd="15" destOrd="0" presId="urn:microsoft.com/office/officeart/2005/8/layout/cycle6"/>
    <dgm:cxn modelId="{20A39048-5F5B-433F-BBFE-FB25A00A7088}" type="presParOf" srcId="{FBF64AC1-4C4F-4093-9105-55CA9C0F7398}" destId="{D359412B-6CD3-4BA9-B093-6E0D15567395}" srcOrd="16" destOrd="0" presId="urn:microsoft.com/office/officeart/2005/8/layout/cycle6"/>
    <dgm:cxn modelId="{35B78C00-8B0D-47EF-80B9-39912ADB405A}" type="presParOf" srcId="{FBF64AC1-4C4F-4093-9105-55CA9C0F7398}" destId="{17A3A3D8-98FD-4DE2-AE4B-3923D65D003C}"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B4983-9DDE-4B1A-9BA3-7940E79AC78C}">
      <dsp:nvSpPr>
        <dsp:cNvPr id="0" name=""/>
        <dsp:cNvSpPr/>
      </dsp:nvSpPr>
      <dsp:spPr>
        <a:xfrm>
          <a:off x="3229060" y="-108262"/>
          <a:ext cx="1531082" cy="103929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Schul-leitungs-</a:t>
          </a:r>
          <a:r>
            <a:rPr lang="de-DE" sz="2200" kern="1200" dirty="0" err="1"/>
            <a:t>team</a:t>
          </a:r>
          <a:endParaRPr lang="de-DE" sz="2200" kern="1200" dirty="0"/>
        </a:p>
      </dsp:txBody>
      <dsp:txXfrm>
        <a:off x="3279794" y="-57528"/>
        <a:ext cx="1429614" cy="937824"/>
      </dsp:txXfrm>
    </dsp:sp>
    <dsp:sp modelId="{1820E637-EDE7-44F5-9CE5-5FB38553FF5C}">
      <dsp:nvSpPr>
        <dsp:cNvPr id="0" name=""/>
        <dsp:cNvSpPr/>
      </dsp:nvSpPr>
      <dsp:spPr>
        <a:xfrm>
          <a:off x="2036209" y="411383"/>
          <a:ext cx="3916784" cy="3916784"/>
        </a:xfrm>
        <a:custGeom>
          <a:avLst/>
          <a:gdLst/>
          <a:ahLst/>
          <a:cxnLst/>
          <a:rect l="0" t="0" r="0" b="0"/>
          <a:pathLst>
            <a:path>
              <a:moveTo>
                <a:pt x="2728596" y="157812"/>
              </a:moveTo>
              <a:arcTo wR="1958392" hR="1958392" stAng="17589539" swAng="874517"/>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BFC7099C-8D4C-40E7-89D4-E1F0D76F1D6A}">
      <dsp:nvSpPr>
        <dsp:cNvPr id="0" name=""/>
        <dsp:cNvSpPr/>
      </dsp:nvSpPr>
      <dsp:spPr>
        <a:xfrm>
          <a:off x="4887182" y="824074"/>
          <a:ext cx="1606873" cy="1133011"/>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Unter-stützungs-</a:t>
          </a:r>
          <a:r>
            <a:rPr lang="de-DE" sz="2200" kern="1200" dirty="0" err="1"/>
            <a:t>team</a:t>
          </a:r>
          <a:endParaRPr lang="de-DE" sz="2200" kern="1200" dirty="0"/>
        </a:p>
      </dsp:txBody>
      <dsp:txXfrm>
        <a:off x="4942491" y="879383"/>
        <a:ext cx="1496255" cy="1022393"/>
      </dsp:txXfrm>
    </dsp:sp>
    <dsp:sp modelId="{DCE68193-8401-4155-ACEF-E6DE6782431A}">
      <dsp:nvSpPr>
        <dsp:cNvPr id="0" name=""/>
        <dsp:cNvSpPr/>
      </dsp:nvSpPr>
      <dsp:spPr>
        <a:xfrm>
          <a:off x="2036209" y="411383"/>
          <a:ext cx="3916784" cy="3916784"/>
        </a:xfrm>
        <a:custGeom>
          <a:avLst/>
          <a:gdLst/>
          <a:ahLst/>
          <a:cxnLst/>
          <a:rect l="0" t="0" r="0" b="0"/>
          <a:pathLst>
            <a:path>
              <a:moveTo>
                <a:pt x="3874468" y="1553479"/>
              </a:moveTo>
              <a:arcTo wR="1958392" hR="1958392" stAng="20884055" swAng="1377856"/>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F78ED5FC-3D83-4A1A-A587-272710A8DE68}">
      <dsp:nvSpPr>
        <dsp:cNvPr id="0" name=""/>
        <dsp:cNvSpPr/>
      </dsp:nvSpPr>
      <dsp:spPr>
        <a:xfrm>
          <a:off x="4938345" y="2752326"/>
          <a:ext cx="1504546" cy="119329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Berufe-</a:t>
          </a:r>
          <a:r>
            <a:rPr lang="de-DE" sz="2200" kern="1200" dirty="0" err="1"/>
            <a:t>teams</a:t>
          </a:r>
          <a:endParaRPr lang="de-DE" sz="2200" kern="1200" dirty="0"/>
        </a:p>
      </dsp:txBody>
      <dsp:txXfrm>
        <a:off x="4996597" y="2810578"/>
        <a:ext cx="1388042" cy="1076788"/>
      </dsp:txXfrm>
    </dsp:sp>
    <dsp:sp modelId="{BD428080-CAEF-4F43-9769-C33F1CF45AB3}">
      <dsp:nvSpPr>
        <dsp:cNvPr id="0" name=""/>
        <dsp:cNvSpPr/>
      </dsp:nvSpPr>
      <dsp:spPr>
        <a:xfrm>
          <a:off x="2036209" y="411383"/>
          <a:ext cx="3916784" cy="3916784"/>
        </a:xfrm>
        <a:custGeom>
          <a:avLst/>
          <a:gdLst/>
          <a:ahLst/>
          <a:cxnLst/>
          <a:rect l="0" t="0" r="0" b="0"/>
          <a:pathLst>
            <a:path>
              <a:moveTo>
                <a:pt x="3116852" y="3537401"/>
              </a:moveTo>
              <a:arcTo wR="1958392" hR="1958392" stAng="3224034" swAng="922260"/>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4A504082-860B-41AE-897C-77D902E324A3}">
      <dsp:nvSpPr>
        <dsp:cNvPr id="0" name=""/>
        <dsp:cNvSpPr/>
      </dsp:nvSpPr>
      <dsp:spPr>
        <a:xfrm>
          <a:off x="3301120" y="3795546"/>
          <a:ext cx="1386962" cy="1065243"/>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Fächer-</a:t>
          </a:r>
          <a:r>
            <a:rPr lang="de-DE" sz="2200" kern="1200" dirty="0" err="1"/>
            <a:t>teams</a:t>
          </a:r>
          <a:endParaRPr lang="de-DE" sz="2200" kern="1200" dirty="0"/>
        </a:p>
      </dsp:txBody>
      <dsp:txXfrm>
        <a:off x="3353121" y="3847547"/>
        <a:ext cx="1282960" cy="961241"/>
      </dsp:txXfrm>
    </dsp:sp>
    <dsp:sp modelId="{884F5A8D-36D7-4143-A026-1A0A1D3CA5D8}">
      <dsp:nvSpPr>
        <dsp:cNvPr id="0" name=""/>
        <dsp:cNvSpPr/>
      </dsp:nvSpPr>
      <dsp:spPr>
        <a:xfrm>
          <a:off x="2036209" y="411383"/>
          <a:ext cx="3916784" cy="3916784"/>
        </a:xfrm>
        <a:custGeom>
          <a:avLst/>
          <a:gdLst/>
          <a:ahLst/>
          <a:cxnLst/>
          <a:rect l="0" t="0" r="0" b="0"/>
          <a:pathLst>
            <a:path>
              <a:moveTo>
                <a:pt x="1259260" y="3787740"/>
              </a:moveTo>
              <a:arcTo wR="1958392" hR="1958392" stAng="6654937" swAng="1044257"/>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ADC4EC27-0B5D-4510-BC59-9B8E4E4C3C8D}">
      <dsp:nvSpPr>
        <dsp:cNvPr id="0" name=""/>
        <dsp:cNvSpPr/>
      </dsp:nvSpPr>
      <dsp:spPr>
        <a:xfrm>
          <a:off x="1354816" y="2795446"/>
          <a:ext cx="1887535" cy="1107052"/>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Schulform-</a:t>
          </a:r>
          <a:r>
            <a:rPr lang="de-DE" sz="2200" kern="1200" dirty="0" err="1"/>
            <a:t>teams</a:t>
          </a:r>
          <a:endParaRPr lang="de-DE" sz="2200" kern="1200" dirty="0"/>
        </a:p>
      </dsp:txBody>
      <dsp:txXfrm>
        <a:off x="1408858" y="2849488"/>
        <a:ext cx="1779451" cy="998968"/>
      </dsp:txXfrm>
    </dsp:sp>
    <dsp:sp modelId="{0E3438CF-0B8D-4DBB-8F0D-C92ACDA0F6FA}">
      <dsp:nvSpPr>
        <dsp:cNvPr id="0" name=""/>
        <dsp:cNvSpPr/>
      </dsp:nvSpPr>
      <dsp:spPr>
        <a:xfrm>
          <a:off x="2036209" y="411383"/>
          <a:ext cx="3916784" cy="3916784"/>
        </a:xfrm>
        <a:custGeom>
          <a:avLst/>
          <a:gdLst/>
          <a:ahLst/>
          <a:cxnLst/>
          <a:rect l="0" t="0" r="0" b="0"/>
          <a:pathLst>
            <a:path>
              <a:moveTo>
                <a:pt x="45016" y="2375875"/>
              </a:moveTo>
              <a:arcTo wR="1958392" hR="1958392" stAng="10061487" swAng="1453701"/>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 modelId="{1888F4D8-4C8D-409E-A1DB-C308CC1C7F18}">
      <dsp:nvSpPr>
        <dsp:cNvPr id="0" name=""/>
        <dsp:cNvSpPr/>
      </dsp:nvSpPr>
      <dsp:spPr>
        <a:xfrm>
          <a:off x="1472164" y="824074"/>
          <a:ext cx="1652839" cy="1133011"/>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e-DE" sz="2200" kern="1200" dirty="0"/>
            <a:t>Projekt-</a:t>
          </a:r>
          <a:r>
            <a:rPr lang="de-DE" sz="2200" kern="1200" dirty="0" err="1"/>
            <a:t>teams</a:t>
          </a:r>
          <a:endParaRPr lang="de-DE" sz="2200" kern="1200" dirty="0"/>
        </a:p>
      </dsp:txBody>
      <dsp:txXfrm>
        <a:off x="1527473" y="879383"/>
        <a:ext cx="1542221" cy="1022393"/>
      </dsp:txXfrm>
    </dsp:sp>
    <dsp:sp modelId="{17A3A3D8-98FD-4DE2-AE4B-3923D65D003C}">
      <dsp:nvSpPr>
        <dsp:cNvPr id="0" name=""/>
        <dsp:cNvSpPr/>
      </dsp:nvSpPr>
      <dsp:spPr>
        <a:xfrm>
          <a:off x="2036209" y="411383"/>
          <a:ext cx="3916784" cy="3916784"/>
        </a:xfrm>
        <a:custGeom>
          <a:avLst/>
          <a:gdLst/>
          <a:ahLst/>
          <a:cxnLst/>
          <a:rect l="0" t="0" r="0" b="0"/>
          <a:pathLst>
            <a:path>
              <a:moveTo>
                <a:pt x="759855" y="409582"/>
              </a:moveTo>
              <a:arcTo wR="1958392" hR="1958392" stAng="13935944" swAng="874517"/>
            </a:path>
          </a:pathLst>
        </a:custGeom>
        <a:noFill/>
        <a:ln w="9525" cap="flat" cmpd="sng" algn="ctr">
          <a:solidFill>
            <a:schemeClr val="tx1"/>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4421560" cy="2326149"/>
          </a:xfrm>
          <a:prstGeom prst="rect">
            <a:avLst/>
          </a:prstGeom>
        </p:spPr>
        <p:txBody>
          <a:bodyPr vert="horz" wrap="square" lIns="197472" tIns="98736" rIns="197472" bIns="98736" numCol="1" anchor="t" anchorCtr="0" compatLnSpc="1">
            <a:prstTxWarp prst="textNoShape">
              <a:avLst/>
            </a:prstTxWarp>
          </a:bodyPr>
          <a:lstStyle>
            <a:lvl1pPr eaLnBrk="0" hangingPunct="0">
              <a:defRPr sz="2600">
                <a:latin typeface="Arial" pitchFamily="34" charset="0"/>
                <a:ea typeface="ＭＳ Ｐゴシック" pitchFamily="-65" charset="-128"/>
                <a:cs typeface="+mn-cs"/>
              </a:defRPr>
            </a:lvl1pPr>
          </a:lstStyle>
          <a:p>
            <a:pPr>
              <a:defRPr/>
            </a:pPr>
            <a:endParaRPr lang="de-DE"/>
          </a:p>
        </p:txBody>
      </p:sp>
      <p:sp>
        <p:nvSpPr>
          <p:cNvPr id="3" name="Datumsplatzhalter 2"/>
          <p:cNvSpPr>
            <a:spLocks noGrp="1"/>
          </p:cNvSpPr>
          <p:nvPr>
            <p:ph type="dt" sz="quarter" idx="1"/>
          </p:nvPr>
        </p:nvSpPr>
        <p:spPr>
          <a:xfrm>
            <a:off x="5779683" y="2"/>
            <a:ext cx="4421560" cy="2326149"/>
          </a:xfrm>
          <a:prstGeom prst="rect">
            <a:avLst/>
          </a:prstGeom>
        </p:spPr>
        <p:txBody>
          <a:bodyPr vert="horz" wrap="square" lIns="197472" tIns="98736" rIns="197472" bIns="98736" numCol="1" anchor="t" anchorCtr="0" compatLnSpc="1">
            <a:prstTxWarp prst="textNoShape">
              <a:avLst/>
            </a:prstTxWarp>
          </a:bodyPr>
          <a:lstStyle>
            <a:lvl1pPr algn="r" eaLnBrk="0" hangingPunct="0">
              <a:defRPr sz="2600">
                <a:ea typeface="ＭＳ Ｐゴシック" pitchFamily="-1" charset="-128"/>
              </a:defRPr>
            </a:lvl1pPr>
          </a:lstStyle>
          <a:p>
            <a:pPr>
              <a:defRPr/>
            </a:pPr>
            <a:fld id="{37D70721-3561-4734-97B1-AB896B71FF84}" type="datetime1">
              <a:rPr lang="de-DE"/>
              <a:pPr>
                <a:defRPr/>
              </a:pPr>
              <a:t>28.10.2020</a:t>
            </a:fld>
            <a:endParaRPr lang="de-DE"/>
          </a:p>
        </p:txBody>
      </p:sp>
      <p:sp>
        <p:nvSpPr>
          <p:cNvPr id="4" name="Fußzeilenplatzhalter 3"/>
          <p:cNvSpPr>
            <a:spLocks noGrp="1"/>
          </p:cNvSpPr>
          <p:nvPr>
            <p:ph type="ftr" sz="quarter" idx="2"/>
          </p:nvPr>
        </p:nvSpPr>
        <p:spPr>
          <a:xfrm>
            <a:off x="1" y="44188724"/>
            <a:ext cx="4421560" cy="2326149"/>
          </a:xfrm>
          <a:prstGeom prst="rect">
            <a:avLst/>
          </a:prstGeom>
        </p:spPr>
        <p:txBody>
          <a:bodyPr vert="horz" wrap="square" lIns="197472" tIns="98736" rIns="197472" bIns="98736" numCol="1" anchor="b" anchorCtr="0" compatLnSpc="1">
            <a:prstTxWarp prst="textNoShape">
              <a:avLst/>
            </a:prstTxWarp>
          </a:bodyPr>
          <a:lstStyle>
            <a:lvl1pPr eaLnBrk="0" hangingPunct="0">
              <a:defRPr sz="2600">
                <a:latin typeface="Arial" pitchFamily="34" charset="0"/>
                <a:ea typeface="ＭＳ Ｐゴシック" pitchFamily="-65" charset="-128"/>
                <a:cs typeface="+mn-cs"/>
              </a:defRPr>
            </a:lvl1pPr>
          </a:lstStyle>
          <a:p>
            <a:pPr>
              <a:defRPr/>
            </a:pPr>
            <a:endParaRPr lang="de-DE"/>
          </a:p>
        </p:txBody>
      </p:sp>
      <p:sp>
        <p:nvSpPr>
          <p:cNvPr id="5" name="Foliennummernplatzhalter 4"/>
          <p:cNvSpPr>
            <a:spLocks noGrp="1"/>
          </p:cNvSpPr>
          <p:nvPr>
            <p:ph type="sldNum" sz="quarter" idx="3"/>
          </p:nvPr>
        </p:nvSpPr>
        <p:spPr>
          <a:xfrm>
            <a:off x="5779683" y="44188724"/>
            <a:ext cx="4421560" cy="2326149"/>
          </a:xfrm>
          <a:prstGeom prst="rect">
            <a:avLst/>
          </a:prstGeom>
        </p:spPr>
        <p:txBody>
          <a:bodyPr vert="horz" wrap="square" lIns="197472" tIns="98736" rIns="197472" bIns="98736" numCol="1" anchor="b" anchorCtr="0" compatLnSpc="1">
            <a:prstTxWarp prst="textNoShape">
              <a:avLst/>
            </a:prstTxWarp>
          </a:bodyPr>
          <a:lstStyle>
            <a:lvl1pPr algn="r" eaLnBrk="0" hangingPunct="0">
              <a:defRPr sz="2600">
                <a:ea typeface="ＭＳ Ｐゴシック" pitchFamily="-1" charset="-128"/>
              </a:defRPr>
            </a:lvl1pPr>
          </a:lstStyle>
          <a:p>
            <a:pPr>
              <a:defRPr/>
            </a:pPr>
            <a:fld id="{16F3D120-E5B3-415C-AC63-C2B20276B08A}" type="slidenum">
              <a:rPr lang="de-DE"/>
              <a:pPr>
                <a:defRPr/>
              </a:pPr>
              <a:t>‹Nr.›</a:t>
            </a:fld>
            <a:endParaRPr lang="de-DE"/>
          </a:p>
        </p:txBody>
      </p:sp>
    </p:spTree>
    <p:extLst>
      <p:ext uri="{BB962C8B-B14F-4D97-AF65-F5344CB8AC3E}">
        <p14:creationId xmlns:p14="http://schemas.microsoft.com/office/powerpoint/2010/main" val="2242527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2"/>
            <a:ext cx="4421560" cy="2326149"/>
          </a:xfrm>
          <a:prstGeom prst="rect">
            <a:avLst/>
          </a:prstGeom>
          <a:noFill/>
          <a:ln w="9525">
            <a:noFill/>
            <a:miter lim="800000"/>
            <a:headEnd/>
            <a:tailEnd/>
          </a:ln>
        </p:spPr>
        <p:txBody>
          <a:bodyPr vert="horz" wrap="square" lIns="197472" tIns="98736" rIns="197472" bIns="98736" numCol="1" anchor="t" anchorCtr="0" compatLnSpc="1">
            <a:prstTxWarp prst="textNoShape">
              <a:avLst/>
            </a:prstTxWarp>
          </a:bodyPr>
          <a:lstStyle>
            <a:lvl1pPr eaLnBrk="0" hangingPunct="0">
              <a:defRPr sz="2600">
                <a:latin typeface="Arial" pitchFamily="34" charset="0"/>
                <a:ea typeface="ＭＳ Ｐゴシック" pitchFamily="-65" charset="-128"/>
                <a:cs typeface="+mn-cs"/>
              </a:defRPr>
            </a:lvl1pPr>
          </a:lstStyle>
          <a:p>
            <a:pPr>
              <a:defRPr/>
            </a:pPr>
            <a:endParaRPr lang="de-DE"/>
          </a:p>
        </p:txBody>
      </p:sp>
      <p:sp>
        <p:nvSpPr>
          <p:cNvPr id="4099" name="Rectangle 3"/>
          <p:cNvSpPr>
            <a:spLocks noGrp="1" noChangeArrowheads="1"/>
          </p:cNvSpPr>
          <p:nvPr>
            <p:ph type="dt" idx="1"/>
          </p:nvPr>
        </p:nvSpPr>
        <p:spPr bwMode="auto">
          <a:xfrm>
            <a:off x="5782043" y="2"/>
            <a:ext cx="4421560" cy="2326149"/>
          </a:xfrm>
          <a:prstGeom prst="rect">
            <a:avLst/>
          </a:prstGeom>
          <a:noFill/>
          <a:ln w="9525">
            <a:noFill/>
            <a:miter lim="800000"/>
            <a:headEnd/>
            <a:tailEnd/>
          </a:ln>
        </p:spPr>
        <p:txBody>
          <a:bodyPr vert="horz" wrap="square" lIns="197472" tIns="98736" rIns="197472" bIns="98736" numCol="1" anchor="t" anchorCtr="0" compatLnSpc="1">
            <a:prstTxWarp prst="textNoShape">
              <a:avLst/>
            </a:prstTxWarp>
          </a:bodyPr>
          <a:lstStyle>
            <a:lvl1pPr algn="r" eaLnBrk="0" hangingPunct="0">
              <a:defRPr sz="2600">
                <a:latin typeface="Arial" pitchFamily="34" charset="0"/>
                <a:ea typeface="ＭＳ Ｐゴシック" pitchFamily="-65" charset="-128"/>
                <a:cs typeface="+mn-cs"/>
              </a:defRPr>
            </a:lvl1pPr>
          </a:lstStyle>
          <a:p>
            <a:pPr>
              <a:defRPr/>
            </a:pPr>
            <a:endParaRPr lang="de-DE"/>
          </a:p>
        </p:txBody>
      </p:sp>
      <p:sp>
        <p:nvSpPr>
          <p:cNvPr id="29700" name="Rectangle 4"/>
          <p:cNvSpPr>
            <a:spLocks noGrp="1" noRot="1" noChangeAspect="1" noChangeArrowheads="1" noTextEdit="1"/>
          </p:cNvSpPr>
          <p:nvPr>
            <p:ph type="sldImg" idx="2"/>
          </p:nvPr>
        </p:nvSpPr>
        <p:spPr bwMode="auto">
          <a:xfrm>
            <a:off x="-6526213" y="3492500"/>
            <a:ext cx="23253701" cy="17441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1360493" y="22098398"/>
            <a:ext cx="7482643" cy="20935325"/>
          </a:xfrm>
          <a:prstGeom prst="rect">
            <a:avLst/>
          </a:prstGeom>
          <a:noFill/>
          <a:ln w="9525">
            <a:noFill/>
            <a:miter lim="800000"/>
            <a:headEnd/>
            <a:tailEnd/>
          </a:ln>
        </p:spPr>
        <p:txBody>
          <a:bodyPr vert="horz" wrap="square" lIns="197472" tIns="98736" rIns="197472" bIns="98736"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1" y="44196797"/>
            <a:ext cx="4421560" cy="2326149"/>
          </a:xfrm>
          <a:prstGeom prst="rect">
            <a:avLst/>
          </a:prstGeom>
          <a:noFill/>
          <a:ln w="9525">
            <a:noFill/>
            <a:miter lim="800000"/>
            <a:headEnd/>
            <a:tailEnd/>
          </a:ln>
        </p:spPr>
        <p:txBody>
          <a:bodyPr vert="horz" wrap="square" lIns="197472" tIns="98736" rIns="197472" bIns="98736" numCol="1" anchor="b" anchorCtr="0" compatLnSpc="1">
            <a:prstTxWarp prst="textNoShape">
              <a:avLst/>
            </a:prstTxWarp>
          </a:bodyPr>
          <a:lstStyle>
            <a:lvl1pPr eaLnBrk="0" hangingPunct="0">
              <a:defRPr sz="2600">
                <a:latin typeface="Arial" pitchFamily="34" charset="0"/>
                <a:ea typeface="ＭＳ Ｐゴシック" pitchFamily="-65" charset="-128"/>
                <a:cs typeface="+mn-cs"/>
              </a:defRPr>
            </a:lvl1pPr>
          </a:lstStyle>
          <a:p>
            <a:pPr>
              <a:defRPr/>
            </a:pPr>
            <a:endParaRPr lang="de-DE"/>
          </a:p>
        </p:txBody>
      </p:sp>
      <p:sp>
        <p:nvSpPr>
          <p:cNvPr id="4103" name="Rectangle 7"/>
          <p:cNvSpPr>
            <a:spLocks noGrp="1" noChangeArrowheads="1"/>
          </p:cNvSpPr>
          <p:nvPr>
            <p:ph type="sldNum" sz="quarter" idx="5"/>
          </p:nvPr>
        </p:nvSpPr>
        <p:spPr bwMode="auto">
          <a:xfrm>
            <a:off x="5782043" y="44196797"/>
            <a:ext cx="4421560" cy="2326149"/>
          </a:xfrm>
          <a:prstGeom prst="rect">
            <a:avLst/>
          </a:prstGeom>
          <a:noFill/>
          <a:ln w="9525">
            <a:noFill/>
            <a:miter lim="800000"/>
            <a:headEnd/>
            <a:tailEnd/>
          </a:ln>
        </p:spPr>
        <p:txBody>
          <a:bodyPr vert="horz" wrap="square" lIns="197472" tIns="98736" rIns="197472" bIns="98736" numCol="1" anchor="b" anchorCtr="0" compatLnSpc="1">
            <a:prstTxWarp prst="textNoShape">
              <a:avLst/>
            </a:prstTxWarp>
          </a:bodyPr>
          <a:lstStyle>
            <a:lvl1pPr algn="r" eaLnBrk="0" hangingPunct="0">
              <a:defRPr sz="2600">
                <a:ea typeface="ＭＳ Ｐゴシック" pitchFamily="-1" charset="-128"/>
              </a:defRPr>
            </a:lvl1pPr>
          </a:lstStyle>
          <a:p>
            <a:pPr>
              <a:defRPr/>
            </a:pPr>
            <a:fld id="{454E376C-F904-4CB4-8488-D4D2CDC6833F}" type="slidenum">
              <a:rPr lang="de-DE"/>
              <a:pPr>
                <a:defRPr/>
              </a:pPr>
              <a:t>‹Nr.›</a:t>
            </a:fld>
            <a:endParaRPr lang="de-DE"/>
          </a:p>
        </p:txBody>
      </p:sp>
    </p:spTree>
    <p:extLst>
      <p:ext uri="{BB962C8B-B14F-4D97-AF65-F5344CB8AC3E}">
        <p14:creationId xmlns:p14="http://schemas.microsoft.com/office/powerpoint/2010/main" val="22080671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de-DE">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i="1" baseline="0" dirty="0">
                <a:latin typeface="Arial" pitchFamily="34" charset="0"/>
                <a:ea typeface="ＭＳ Ｐゴシック" pitchFamily="34" charset="-128"/>
              </a:rPr>
              <a:t>Doppelbedeutung „Wie klappt‘s im Team?“ hervorheben</a:t>
            </a:r>
          </a:p>
          <a:p>
            <a:pPr marL="341820" indent="-341820">
              <a:buFont typeface="Arial" panose="020B0604020202020204" pitchFamily="34" charset="0"/>
              <a:buChar char="•"/>
            </a:pPr>
            <a:r>
              <a:rPr lang="de-DE" i="1" baseline="0" dirty="0">
                <a:latin typeface="Arial" pitchFamily="34" charset="0"/>
                <a:ea typeface="ＭＳ Ｐゴシック" pitchFamily="34" charset="-128"/>
              </a:rPr>
              <a:t>IST-Zustand feststellen und reflektieren</a:t>
            </a:r>
          </a:p>
          <a:p>
            <a:pPr marL="341820" indent="-341820">
              <a:buFont typeface="Arial" panose="020B0604020202020204" pitchFamily="34" charset="0"/>
              <a:buChar char="•"/>
            </a:pPr>
            <a:r>
              <a:rPr lang="de-DE" i="1" baseline="0" dirty="0" err="1">
                <a:latin typeface="Arial" pitchFamily="34" charset="0"/>
                <a:ea typeface="ＭＳ Ｐゴシック" pitchFamily="34" charset="-128"/>
              </a:rPr>
              <a:t>Gelingensfaktoren</a:t>
            </a:r>
            <a:r>
              <a:rPr lang="de-DE" i="1" baseline="0" dirty="0">
                <a:latin typeface="Arial" pitchFamily="34" charset="0"/>
                <a:ea typeface="ＭＳ Ｐゴシック" pitchFamily="34" charset="-128"/>
              </a:rPr>
              <a:t> und Werkzeugkasten zusammenstellen (= Methoden in den </a:t>
            </a:r>
            <a:r>
              <a:rPr lang="de-DE" i="1" baseline="0">
                <a:latin typeface="Arial" pitchFamily="34" charset="0"/>
                <a:ea typeface="ＭＳ Ｐゴシック" pitchFamily="34" charset="-128"/>
              </a:rPr>
              <a:t>einzelnen Teamphasen)</a:t>
            </a:r>
            <a:endParaRPr lang="de-DE" i="1" baseline="0" dirty="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i="1" dirty="0"/>
              <a:t>Bezug zu ORS als GG herstellen</a:t>
            </a:r>
          </a:p>
        </p:txBody>
      </p:sp>
      <p:sp>
        <p:nvSpPr>
          <p:cNvPr id="6" name="Foliennummernplatzhalter 5"/>
          <p:cNvSpPr>
            <a:spLocks noGrp="1"/>
          </p:cNvSpPr>
          <p:nvPr>
            <p:ph type="sldNum" sz="quarter" idx="12"/>
          </p:nvPr>
        </p:nvSpPr>
        <p:spPr/>
        <p:txBody>
          <a:bodyPr/>
          <a:lstStyle/>
          <a:p>
            <a:pPr>
              <a:defRPr/>
            </a:pPr>
            <a:fld id="{454E376C-F904-4CB4-8488-D4D2CDC6833F}" type="slidenum">
              <a:rPr lang="de-DE" smtClean="0"/>
              <a:pPr>
                <a:defRPr/>
              </a:pPr>
              <a:t>3</a:t>
            </a:fld>
            <a:endParaRPr lang="de-DE"/>
          </a:p>
        </p:txBody>
      </p:sp>
    </p:spTree>
    <p:extLst>
      <p:ext uri="{BB962C8B-B14F-4D97-AF65-F5344CB8AC3E}">
        <p14:creationId xmlns:p14="http://schemas.microsoft.com/office/powerpoint/2010/main" val="356843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a:latin typeface="Arial"/>
                <a:ea typeface="ＭＳ Ｐゴシック"/>
                <a:cs typeface="Arial"/>
              </a:rPr>
              <a:t>Auszug aus der neuen Dienstordnung für Lehrkräfte und Schulleitungen in RLP von 2019</a:t>
            </a:r>
          </a:p>
          <a:p>
            <a:pPr marL="452120" indent="-452120">
              <a:spcBef>
                <a:spcPct val="0"/>
              </a:spcBef>
              <a:buFont typeface="Arial,Sans-Serif"/>
              <a:buChar char="•"/>
            </a:pPr>
            <a:r>
              <a:rPr lang="de-DE" dirty="0">
                <a:latin typeface="Arial"/>
                <a:ea typeface="ＭＳ Ｐゴシック"/>
                <a:cs typeface="Arial"/>
              </a:rPr>
              <a:t>Anforderungen an gute Schule und guten Unterricht ergeben sich unter anderem aus dem Orientierungsrahmen Schulqualität.</a:t>
            </a:r>
            <a:endParaRPr lang="en-US" dirty="0">
              <a:latin typeface="Arial"/>
              <a:ea typeface="ＭＳ Ｐゴシック"/>
              <a:cs typeface="Arial"/>
            </a:endParaRPr>
          </a:p>
          <a:p>
            <a:pPr marL="452120" indent="-452120">
              <a:spcBef>
                <a:spcPct val="0"/>
              </a:spcBef>
              <a:buFont typeface="Arial,Sans-Serif"/>
              <a:buChar char="•"/>
            </a:pPr>
            <a:r>
              <a:rPr lang="de-DE" dirty="0">
                <a:latin typeface="Arial"/>
                <a:ea typeface="ＭＳ Ｐゴシック"/>
                <a:cs typeface="Arial"/>
              </a:rPr>
              <a:t>Alle an der Schule tätigen Personen tragen gemeinsam die Verantwortung dafür, dass der Erziehungs- und Bildungsauftrag erfüllt wird.</a:t>
            </a:r>
            <a:endParaRPr lang="en-US" dirty="0">
              <a:latin typeface="Arial"/>
              <a:ea typeface="ＭＳ Ｐゴシック"/>
              <a:cs typeface="Arial"/>
            </a:endParaRPr>
          </a:p>
          <a:p>
            <a:pPr marL="452120" indent="-452120">
              <a:spcBef>
                <a:spcPct val="0"/>
              </a:spcBef>
              <a:buFont typeface="Arial,Sans-Serif"/>
              <a:buChar char="•"/>
            </a:pPr>
            <a:r>
              <a:rPr lang="de-DE" dirty="0">
                <a:latin typeface="Arial"/>
                <a:ea typeface="ＭＳ Ｐゴシック"/>
                <a:cs typeface="Arial"/>
              </a:rPr>
              <a:t>Schulische Weiterentwicklung fordert von allen Beteiligten die Bereitschaft zur internen und externen Kooperation. Hierzu gehört vor allem die Mitwirkung an der Profilbildung und Weiterentwicklung der Schule im Sinne einer teamorientierten Arbeitsweise.</a:t>
            </a:r>
            <a:endParaRPr lang="en-US" dirty="0">
              <a:latin typeface="Arial"/>
              <a:ea typeface="ＭＳ Ｐゴシック"/>
              <a:cs typeface="Arial"/>
            </a:endParaRPr>
          </a:p>
          <a:p>
            <a:pPr marL="452120" indent="-452120">
              <a:spcBef>
                <a:spcPct val="0"/>
              </a:spcBef>
              <a:buFont typeface="Arial,Sans-Serif"/>
              <a:buChar char="•"/>
            </a:pPr>
            <a:r>
              <a:rPr lang="de-DE" dirty="0">
                <a:latin typeface="Arial"/>
                <a:ea typeface="ＭＳ Ｐゴシック"/>
                <a:cs typeface="Arial"/>
              </a:rPr>
              <a:t>Die Lehrkraft ist verpflichtet, besondere Aufgaben zu übernehmen. Zu diesen Aufgaben gehören insbesondere die Mitwirkung an Teamsitzungen, Mitwirkung/Leitung von Arbeitsgruppen</a:t>
            </a:r>
            <a:endParaRPr lang="en-US" dirty="0">
              <a:latin typeface="Arial"/>
              <a:ea typeface="ＭＳ Ｐゴシック"/>
              <a:cs typeface="Arial"/>
            </a:endParaRPr>
          </a:p>
          <a:p>
            <a:pPr marL="452120" indent="-452120">
              <a:spcBef>
                <a:spcPct val="0"/>
              </a:spcBef>
              <a:buFont typeface="Arial,Sans-Serif"/>
              <a:buChar char="•"/>
            </a:pPr>
            <a:r>
              <a:rPr lang="de-DE" dirty="0">
                <a:latin typeface="Arial"/>
                <a:ea typeface="ＭＳ Ｐゴシック"/>
                <a:cs typeface="Arial"/>
              </a:rPr>
              <a:t>Die Schulleitung leitet die Schule […] teamorientiert.</a:t>
            </a:r>
            <a:endParaRPr lang="en-US" dirty="0">
              <a:latin typeface="Arial"/>
              <a:ea typeface="ＭＳ Ｐゴシック"/>
              <a:cs typeface="Arial"/>
            </a:endParaRPr>
          </a:p>
          <a:p>
            <a:pPr marL="452120" indent="-452120">
              <a:spcBef>
                <a:spcPct val="0"/>
              </a:spcBef>
              <a:buFont typeface="Arial,Sans-Serif"/>
              <a:buChar char="•"/>
            </a:pPr>
            <a:r>
              <a:rPr lang="de-DE" dirty="0">
                <a:latin typeface="Arial"/>
                <a:ea typeface="ＭＳ Ｐゴシック"/>
                <a:cs typeface="Arial"/>
              </a:rPr>
              <a:t>Eine Aufgabenübertragung auf eine Lehrkraft ist nur mit deren Einverständnis möglich.</a:t>
            </a:r>
            <a:r>
              <a:rPr lang="en-US" dirty="0">
                <a:latin typeface="Calibri"/>
                <a:ea typeface="ＭＳ Ｐゴシック"/>
                <a:cs typeface="Calibri"/>
              </a:rPr>
              <a:t> </a:t>
            </a:r>
            <a:endParaRPr lang="de-DE" dirty="0">
              <a:ea typeface="ＭＳ Ｐゴシック"/>
            </a:endParaRPr>
          </a:p>
        </p:txBody>
      </p:sp>
      <p:sp>
        <p:nvSpPr>
          <p:cNvPr id="4" name="Foliennummernplatzhalter 3"/>
          <p:cNvSpPr>
            <a:spLocks noGrp="1"/>
          </p:cNvSpPr>
          <p:nvPr>
            <p:ph type="sldNum" sz="quarter" idx="5"/>
          </p:nvPr>
        </p:nvSpPr>
        <p:spPr/>
        <p:txBody>
          <a:bodyPr/>
          <a:lstStyle/>
          <a:p>
            <a:pPr>
              <a:defRPr/>
            </a:pPr>
            <a:fld id="{454E376C-F904-4CB4-8488-D4D2CDC6833F}" type="slidenum">
              <a:rPr lang="de-DE"/>
              <a:pPr>
                <a:defRPr/>
              </a:pPr>
              <a:t>4</a:t>
            </a:fld>
            <a:endParaRPr lang="de-DE"/>
          </a:p>
        </p:txBody>
      </p:sp>
    </p:spTree>
    <p:extLst>
      <p:ext uri="{BB962C8B-B14F-4D97-AF65-F5344CB8AC3E}">
        <p14:creationId xmlns:p14="http://schemas.microsoft.com/office/powerpoint/2010/main" val="402804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latin typeface="Arial" pitchFamily="34" charset="0"/>
                <a:ea typeface="ＭＳ Ｐゴシック" pitchFamily="34" charset="-128"/>
              </a:rPr>
              <a:t>IST-Analyse auf Teams begrenzen, die an LLK-Themen arbeiten: Unterrichtsentwicklung / pädagogische Schulentwicklung</a:t>
            </a:r>
            <a:r>
              <a:rPr lang="de-DE" i="1" baseline="0" dirty="0">
                <a:latin typeface="Arial" pitchFamily="34" charset="0"/>
                <a:ea typeface="ＭＳ Ｐゴシック" pitchFamily="34" charset="-128"/>
              </a:rPr>
              <a:t> (</a:t>
            </a:r>
            <a:r>
              <a:rPr lang="de-DE" i="1" baseline="0" dirty="0"/>
              <a:t>Bildungsgangteams, Fachkonferenzteams, Klassenteams, QP-Teams, SL-Teams …)</a:t>
            </a:r>
            <a:endParaRPr lang="de-DE" i="1" dirty="0">
              <a:latin typeface="Arial" pitchFamily="34" charset="0"/>
              <a:ea typeface="ＭＳ Ｐゴシック" pitchFamily="34" charset="-128"/>
            </a:endParaRPr>
          </a:p>
          <a:p>
            <a:r>
              <a:rPr lang="de-DE" i="1" dirty="0">
                <a:latin typeface="Arial" pitchFamily="34" charset="0"/>
                <a:ea typeface="ＭＳ Ｐゴシック" pitchFamily="34" charset="-128"/>
              </a:rPr>
              <a:t>Verankerung von </a:t>
            </a:r>
            <a:r>
              <a:rPr lang="de-DE" i="1" baseline="0" dirty="0">
                <a:latin typeface="Arial" pitchFamily="34" charset="0"/>
                <a:ea typeface="ＭＳ Ｐゴシック" pitchFamily="34" charset="-128"/>
              </a:rPr>
              <a:t>Modul 2 im Gesamtkonzept erläutern: Dabei </a:t>
            </a:r>
            <a:r>
              <a:rPr lang="de-DE" i="1" baseline="0" dirty="0"/>
              <a:t>geht es um eine Veranschaulichung des Referenzrahmens; der Prozess wird nicht in allen Einzelheiten erläutert.</a:t>
            </a:r>
          </a:p>
        </p:txBody>
      </p:sp>
      <p:sp>
        <p:nvSpPr>
          <p:cNvPr id="4" name="Foliennummernplatzhalter 3"/>
          <p:cNvSpPr>
            <a:spLocks noGrp="1"/>
          </p:cNvSpPr>
          <p:nvPr>
            <p:ph type="sldNum" sz="quarter" idx="10"/>
          </p:nvPr>
        </p:nvSpPr>
        <p:spPr/>
        <p:txBody>
          <a:bodyPr/>
          <a:lstStyle/>
          <a:p>
            <a:pPr>
              <a:defRPr/>
            </a:pPr>
            <a:fld id="{454E376C-F904-4CB4-8488-D4D2CDC6833F}" type="slidenum">
              <a:rPr lang="de-DE" smtClean="0"/>
              <a:pPr>
                <a:defRPr/>
              </a:pPr>
              <a:t>5</a:t>
            </a:fld>
            <a:endParaRPr lang="de-DE"/>
          </a:p>
        </p:txBody>
      </p:sp>
    </p:spTree>
    <p:extLst>
      <p:ext uri="{BB962C8B-B14F-4D97-AF65-F5344CB8AC3E}">
        <p14:creationId xmlns:p14="http://schemas.microsoft.com/office/powerpoint/2010/main" val="227938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Darstellungsbeispiel</a:t>
            </a:r>
            <a:r>
              <a:rPr lang="de-DE" i="1" baseline="0" dirty="0"/>
              <a:t> 2 </a:t>
            </a:r>
            <a:r>
              <a:rPr lang="de-DE" i="1" dirty="0"/>
              <a:t>(im Original mit Sprechernamen!) erläutern: </a:t>
            </a:r>
            <a:r>
              <a:rPr lang="de-DE" i="1" dirty="0" err="1"/>
              <a:t>EQuL</a:t>
            </a:r>
            <a:r>
              <a:rPr lang="de-DE" i="1" dirty="0"/>
              <a:t>-Erfahrungsbericht Montabaur</a:t>
            </a:r>
          </a:p>
        </p:txBody>
      </p:sp>
      <p:sp>
        <p:nvSpPr>
          <p:cNvPr id="4" name="Foliennummernplatzhalter 3"/>
          <p:cNvSpPr>
            <a:spLocks noGrp="1"/>
          </p:cNvSpPr>
          <p:nvPr>
            <p:ph type="sldNum" sz="quarter" idx="10"/>
          </p:nvPr>
        </p:nvSpPr>
        <p:spPr/>
        <p:txBody>
          <a:bodyPr/>
          <a:lstStyle/>
          <a:p>
            <a:pPr>
              <a:defRPr/>
            </a:pPr>
            <a:fld id="{454E376C-F904-4CB4-8488-D4D2CDC6833F}" type="slidenum">
              <a:rPr lang="de-DE" smtClean="0"/>
              <a:pPr>
                <a:defRPr/>
              </a:pPr>
              <a:t>6</a:t>
            </a:fld>
            <a:endParaRPr lang="de-DE"/>
          </a:p>
        </p:txBody>
      </p:sp>
    </p:spTree>
    <p:extLst>
      <p:ext uri="{BB962C8B-B14F-4D97-AF65-F5344CB8AC3E}">
        <p14:creationId xmlns:p14="http://schemas.microsoft.com/office/powerpoint/2010/main" val="152888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Entsprechen Bildungsgangteams. Hier</a:t>
            </a:r>
            <a:r>
              <a:rPr lang="de-DE" baseline="0" dirty="0"/>
              <a:t> liegt der Arbeitsschwerpunkt einer Lehrkraft.</a:t>
            </a:r>
            <a:endParaRPr lang="de-DE" dirty="0"/>
          </a:p>
        </p:txBody>
      </p:sp>
      <p:sp>
        <p:nvSpPr>
          <p:cNvPr id="4" name="Foliennummernplatzhalter 3"/>
          <p:cNvSpPr>
            <a:spLocks noGrp="1"/>
          </p:cNvSpPr>
          <p:nvPr>
            <p:ph type="sldNum" sz="quarter" idx="10"/>
          </p:nvPr>
        </p:nvSpPr>
        <p:spPr/>
        <p:txBody>
          <a:bodyPr/>
          <a:lstStyle/>
          <a:p>
            <a:fld id="{C80BB0D5-7F7E-4FE7-914F-16E379B5303C}" type="slidenum">
              <a:rPr lang="de-DE" smtClean="0"/>
              <a:pPr/>
              <a:t>7</a:t>
            </a:fld>
            <a:endParaRPr lang="de-DE"/>
          </a:p>
        </p:txBody>
      </p:sp>
    </p:spTree>
    <p:extLst>
      <p:ext uri="{BB962C8B-B14F-4D97-AF65-F5344CB8AC3E}">
        <p14:creationId xmlns:p14="http://schemas.microsoft.com/office/powerpoint/2010/main" val="201710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Lehrkräfte können Mitglieder in weiteren Teams sein. </a:t>
            </a:r>
          </a:p>
          <a:p>
            <a:r>
              <a:rPr lang="de-DE" dirty="0"/>
              <a:t>Das SL-Team koordiniert die Teamorganisation.</a:t>
            </a:r>
          </a:p>
          <a:p>
            <a:r>
              <a:rPr lang="de-DE" dirty="0"/>
              <a:t>Das Steuerteam entspricht dem EQuL-Team (QM, LLK, EVS).</a:t>
            </a:r>
          </a:p>
          <a:p>
            <a:r>
              <a:rPr lang="de-DE" dirty="0"/>
              <a:t>Der Beirat besteht aus den Funktionsträgern, Vertretern des ÖPR und aus je einer gewählten</a:t>
            </a:r>
            <a:r>
              <a:rPr lang="de-DE" baseline="0" dirty="0"/>
              <a:t> Lehrkraft aus den Abteilungen.</a:t>
            </a:r>
          </a:p>
          <a:p>
            <a:r>
              <a:rPr lang="de-DE" baseline="0" dirty="0"/>
              <a:t>Der Beirat ist das Bindeglied zwischen Steuerteam und dem Kollegium (beratend, unterstützend).</a:t>
            </a:r>
            <a:endParaRPr lang="de-DE" dirty="0"/>
          </a:p>
        </p:txBody>
      </p:sp>
      <p:sp>
        <p:nvSpPr>
          <p:cNvPr id="4" name="Foliennummernplatzhalter 3"/>
          <p:cNvSpPr>
            <a:spLocks noGrp="1"/>
          </p:cNvSpPr>
          <p:nvPr>
            <p:ph type="sldNum" sz="quarter" idx="10"/>
          </p:nvPr>
        </p:nvSpPr>
        <p:spPr/>
        <p:txBody>
          <a:bodyPr/>
          <a:lstStyle/>
          <a:p>
            <a:fld id="{C80BB0D5-7F7E-4FE7-914F-16E379B5303C}" type="slidenum">
              <a:rPr lang="de-DE" smtClean="0"/>
              <a:pPr/>
              <a:t>10</a:t>
            </a:fld>
            <a:endParaRPr lang="de-DE"/>
          </a:p>
        </p:txBody>
      </p:sp>
    </p:spTree>
    <p:extLst>
      <p:ext uri="{BB962C8B-B14F-4D97-AF65-F5344CB8AC3E}">
        <p14:creationId xmlns:p14="http://schemas.microsoft.com/office/powerpoint/2010/main" val="2806598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foli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0" y="1585913"/>
            <a:ext cx="7264400" cy="90487"/>
            <a:chOff x="0" y="672"/>
            <a:chExt cx="4576" cy="57"/>
          </a:xfrm>
        </p:grpSpPr>
        <p:sp>
          <p:nvSpPr>
            <p:cNvPr id="5"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sp>
          <p:nvSpPr>
            <p:cNvPr id="6"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grpSp>
      <p:sp>
        <p:nvSpPr>
          <p:cNvPr id="7" name="Textfeld 6"/>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dirty="0">
                <a:solidFill>
                  <a:srgbClr val="606060"/>
                </a:solidFill>
                <a:latin typeface="Bliss Light" charset="0"/>
                <a:ea typeface="ＭＳ Ｐゴシック" pitchFamily="-1" charset="-128"/>
              </a:rPr>
              <a:t>Folie </a:t>
            </a:r>
            <a:fld id="{849F0C52-BBCA-45F3-ADAE-42FBAB1FDE9D}" type="slidenum">
              <a:rPr lang="de-DE" sz="900">
                <a:solidFill>
                  <a:srgbClr val="606060"/>
                </a:solidFill>
                <a:latin typeface="Bliss Light" charset="0"/>
                <a:ea typeface="ＭＳ Ｐゴシック" pitchFamily="-1" charset="-128"/>
              </a:rPr>
              <a:pPr algn="r" eaLnBrk="0" hangingPunct="0">
                <a:defRPr/>
              </a:pPr>
              <a:t>‹Nr.›</a:t>
            </a:fld>
            <a:r>
              <a:rPr lang="de-DE" sz="900" dirty="0">
                <a:solidFill>
                  <a:srgbClr val="606060"/>
                </a:solidFill>
                <a:latin typeface="Bliss Light" charset="0"/>
                <a:ea typeface="ＭＳ Ｐゴシック" pitchFamily="-1" charset="-128"/>
              </a:rPr>
              <a:t>  </a:t>
            </a:r>
          </a:p>
        </p:txBody>
      </p:sp>
      <p:sp>
        <p:nvSpPr>
          <p:cNvPr id="8" name="Rectangle 6"/>
          <p:cNvSpPr>
            <a:spLocks noChangeArrowheads="1"/>
          </p:cNvSpPr>
          <p:nvPr userDrawn="1"/>
        </p:nvSpPr>
        <p:spPr bwMode="auto">
          <a:xfrm>
            <a:off x="0" y="1673225"/>
            <a:ext cx="9144000" cy="4937125"/>
          </a:xfrm>
          <a:prstGeom prst="rect">
            <a:avLst/>
          </a:prstGeom>
          <a:solidFill>
            <a:srgbClr val="8F1936">
              <a:alpha val="90000"/>
            </a:srgbClr>
          </a:solidFill>
          <a:ln w="9525">
            <a:noFill/>
            <a:miter lim="800000"/>
            <a:headEnd/>
            <a:tailEnd/>
          </a:ln>
        </p:spPr>
        <p:txBody>
          <a:bodyPr wrap="none" lIns="0" tIns="0" rIns="0" bIns="0" anchor="ctr"/>
          <a:lstStyle/>
          <a:p>
            <a:pPr eaLnBrk="0" hangingPunct="0">
              <a:defRPr/>
            </a:pPr>
            <a:endParaRPr lang="de-DE">
              <a:ea typeface="ＭＳ Ｐゴシック" pitchFamily="-65" charset="-128"/>
              <a:cs typeface="+mn-cs"/>
            </a:endParaRPr>
          </a:p>
        </p:txBody>
      </p:sp>
      <p:sp>
        <p:nvSpPr>
          <p:cNvPr id="9" name="Textfeld 8"/>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dirty="0">
                <a:solidFill>
                  <a:srgbClr val="606060"/>
                </a:solidFill>
                <a:ea typeface="ＭＳ Ｐゴシック" pitchFamily="34" charset="-128"/>
              </a:rPr>
              <a:t>Zielformulierung LLK		</a:t>
            </a:r>
          </a:p>
        </p:txBody>
      </p:sp>
      <p:sp>
        <p:nvSpPr>
          <p:cNvPr id="10" name="Textfeld 9"/>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dirty="0">
                <a:solidFill>
                  <a:srgbClr val="606060"/>
                </a:solidFill>
                <a:ea typeface="ＭＳ Ｐゴシック" pitchFamily="-1" charset="-128"/>
              </a:rPr>
              <a:t> </a:t>
            </a:r>
          </a:p>
        </p:txBody>
      </p:sp>
      <p:pic>
        <p:nvPicPr>
          <p:cNvPr id="11" name="Grafik 5" descr="RP_PL_vierfarbi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00850" y="155575"/>
            <a:ext cx="20669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73099" y="2525621"/>
            <a:ext cx="7751764" cy="2185214"/>
          </a:xfrm>
        </p:spPr>
        <p:txBody>
          <a:bodyPr anchor="t"/>
          <a:lstStyle>
            <a:lvl1pPr>
              <a:defRPr sz="4800" cap="all">
                <a:solidFill>
                  <a:schemeClr val="bg1"/>
                </a:solidFill>
              </a:defRPr>
            </a:lvl1pPr>
          </a:lstStyle>
          <a:p>
            <a:r>
              <a:rPr lang="de-DE" dirty="0"/>
              <a:t>Mastertitelformat bearbeiten</a:t>
            </a:r>
          </a:p>
        </p:txBody>
      </p:sp>
      <p:sp>
        <p:nvSpPr>
          <p:cNvPr id="3" name="Untertitel 2"/>
          <p:cNvSpPr>
            <a:spLocks noGrp="1"/>
          </p:cNvSpPr>
          <p:nvPr>
            <p:ph type="subTitle" idx="1"/>
          </p:nvPr>
        </p:nvSpPr>
        <p:spPr>
          <a:xfrm>
            <a:off x="685800" y="4800600"/>
            <a:ext cx="7739063" cy="923330"/>
          </a:xfrm>
        </p:spPr>
        <p:txBody>
          <a:bodyPr anchor="b">
            <a:noAutofit/>
          </a:bodyPr>
          <a:lstStyle>
            <a:lvl1pPr marL="0" indent="0" algn="l">
              <a:lnSpc>
                <a:spcPct val="100000"/>
              </a:lnSpc>
              <a:spcBef>
                <a:spcPts val="0"/>
              </a:spcBef>
              <a:spcAft>
                <a:spcPts val="0"/>
              </a:spcAft>
              <a:buNone/>
              <a:defRPr kumimoji="0" lang="de-DE" sz="3000" b="0" i="0" u="none" strike="noStrike" kern="0" cap="none" spc="0" normalizeH="0" baseline="0" noProof="0" dirty="0" smtClean="0">
                <a:ln>
                  <a:noFill/>
                </a:ln>
                <a:solidFill>
                  <a:schemeClr val="bg1"/>
                </a:solidFill>
                <a:effectLst/>
                <a:uLnTx/>
                <a:uFillTx/>
                <a:latin typeface="Arial"/>
                <a:ea typeface="+mn-ea"/>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de-DE" dirty="0"/>
              <a:t>Master-Untertitelformat bearbeiten</a:t>
            </a:r>
          </a:p>
        </p:txBody>
      </p:sp>
    </p:spTree>
    <p:extLst>
      <p:ext uri="{BB962C8B-B14F-4D97-AF65-F5344CB8AC3E}">
        <p14:creationId xmlns:p14="http://schemas.microsoft.com/office/powerpoint/2010/main" val="29401011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85800" y="1879600"/>
            <a:ext cx="7739063" cy="4573588"/>
          </a:xfrm>
        </p:spPr>
        <p:txBody>
          <a:bodyPr/>
          <a:lstStyle>
            <a:lvl5pPr marL="360363" indent="4763">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itel 5"/>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8186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149351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Mastertitelformat bearbeiten</a:t>
            </a:r>
          </a:p>
        </p:txBody>
      </p:sp>
    </p:spTree>
    <p:extLst>
      <p:ext uri="{BB962C8B-B14F-4D97-AF65-F5344CB8AC3E}">
        <p14:creationId xmlns:p14="http://schemas.microsoft.com/office/powerpoint/2010/main" val="313784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Leer">
    <p:spTree>
      <p:nvGrpSpPr>
        <p:cNvPr id="1" name=""/>
        <p:cNvGrpSpPr/>
        <p:nvPr/>
      </p:nvGrpSpPr>
      <p:grpSpPr>
        <a:xfrm>
          <a:off x="0" y="0"/>
          <a:ext cx="0" cy="0"/>
          <a:chOff x="0" y="0"/>
          <a:chExt cx="0" cy="0"/>
        </a:xfrm>
      </p:grpSpPr>
      <p:grpSp>
        <p:nvGrpSpPr>
          <p:cNvPr id="3" name="Group 36"/>
          <p:cNvGrpSpPr>
            <a:grpSpLocks/>
          </p:cNvGrpSpPr>
          <p:nvPr userDrawn="1"/>
        </p:nvGrpSpPr>
        <p:grpSpPr bwMode="auto">
          <a:xfrm>
            <a:off x="0" y="1584325"/>
            <a:ext cx="7264400" cy="90488"/>
            <a:chOff x="0" y="671"/>
            <a:chExt cx="4576" cy="57"/>
          </a:xfrm>
        </p:grpSpPr>
        <p:sp>
          <p:nvSpPr>
            <p:cNvPr id="4" name="Rectangle 17"/>
            <p:cNvSpPr>
              <a:spLocks noChangeArrowheads="1"/>
            </p:cNvSpPr>
            <p:nvPr userDrawn="1"/>
          </p:nvSpPr>
          <p:spPr bwMode="auto">
            <a:xfrm>
              <a:off x="450" y="671"/>
              <a:ext cx="4126" cy="57"/>
            </a:xfrm>
            <a:prstGeom prst="rect">
              <a:avLst/>
            </a:prstGeom>
            <a:solidFill>
              <a:srgbClr val="8F1936"/>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sp>
          <p:nvSpPr>
            <p:cNvPr id="5" name="Rectangle 18"/>
            <p:cNvSpPr>
              <a:spLocks noChangeArrowheads="1"/>
            </p:cNvSpPr>
            <p:nvPr userDrawn="1"/>
          </p:nvSpPr>
          <p:spPr bwMode="auto">
            <a:xfrm>
              <a:off x="0" y="671"/>
              <a:ext cx="453" cy="57"/>
            </a:xfrm>
            <a:prstGeom prst="rect">
              <a:avLst/>
            </a:prstGeom>
            <a:solidFill>
              <a:srgbClr val="C0C0C0"/>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grpSp>
      <p:sp>
        <p:nvSpPr>
          <p:cNvPr id="6" name="Line 32"/>
          <p:cNvSpPr>
            <a:spLocks noChangeShapeType="1"/>
          </p:cNvSpPr>
          <p:nvPr userDrawn="1"/>
        </p:nvSpPr>
        <p:spPr bwMode="auto">
          <a:xfrm>
            <a:off x="0" y="6600825"/>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8" name="Textfeld 7"/>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rPr>
              <a:t>Folie </a:t>
            </a:r>
            <a:fld id="{4610B316-1E38-4788-8297-30CDD088A791}" type="slidenum">
              <a:rPr lang="de-DE" sz="900">
                <a:solidFill>
                  <a:srgbClr val="606060"/>
                </a:solidFill>
              </a:rPr>
              <a:pPr algn="r" eaLnBrk="0" hangingPunct="0">
                <a:defRPr/>
              </a:pPr>
              <a:t>‹Nr.›</a:t>
            </a:fld>
            <a:r>
              <a:rPr lang="de-DE" sz="900">
                <a:solidFill>
                  <a:srgbClr val="606060"/>
                </a:solidFill>
              </a:rPr>
              <a:t>  </a:t>
            </a:r>
          </a:p>
        </p:txBody>
      </p:sp>
      <p:sp>
        <p:nvSpPr>
          <p:cNvPr id="9" name="Textfeld 8"/>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dirty="0">
                <a:solidFill>
                  <a:srgbClr val="606060"/>
                </a:solidFill>
                <a:ea typeface="ＭＳ Ｐゴシック" pitchFamily="34" charset="-128"/>
              </a:rPr>
              <a:t>			</a:t>
            </a:r>
          </a:p>
        </p:txBody>
      </p:sp>
      <p:sp>
        <p:nvSpPr>
          <p:cNvPr id="10" name="Textfeld 9"/>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ea typeface="ＭＳ Ｐゴシック" pitchFamily="34" charset="-128"/>
              </a:rPr>
              <a:t> 2010</a:t>
            </a:r>
          </a:p>
        </p:txBody>
      </p:sp>
      <p:sp>
        <p:nvSpPr>
          <p:cNvPr id="11" name="Rectangle 18"/>
          <p:cNvSpPr>
            <a:spLocks noChangeArrowheads="1"/>
          </p:cNvSpPr>
          <p:nvPr userDrawn="1"/>
        </p:nvSpPr>
        <p:spPr bwMode="auto">
          <a:xfrm>
            <a:off x="0" y="1571625"/>
            <a:ext cx="7559675" cy="144463"/>
          </a:xfrm>
          <a:prstGeom prst="rect">
            <a:avLst/>
          </a:prstGeom>
          <a:solidFill>
            <a:schemeClr val="bg1"/>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pic>
        <p:nvPicPr>
          <p:cNvPr id="12" name="Grafik 5" descr="RP_PL_vierfarbi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00850" y="155575"/>
            <a:ext cx="20669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6"/>
          <p:cNvSpPr>
            <a:spLocks noGrp="1"/>
          </p:cNvSpPr>
          <p:nvPr>
            <p:ph type="title"/>
          </p:nvPr>
        </p:nvSpPr>
        <p:spPr>
          <a:xfrm>
            <a:off x="687162" y="446174"/>
            <a:ext cx="5838825" cy="432000"/>
          </a:xfrm>
        </p:spPr>
        <p:txBody>
          <a:bodyPr/>
          <a:lstStyle/>
          <a:p>
            <a:r>
              <a:rPr lang="de-DE" dirty="0"/>
              <a:t>Mastertitelformat</a:t>
            </a:r>
          </a:p>
        </p:txBody>
      </p:sp>
    </p:spTree>
    <p:extLst>
      <p:ext uri="{BB962C8B-B14F-4D97-AF65-F5344CB8AC3E}">
        <p14:creationId xmlns:p14="http://schemas.microsoft.com/office/powerpoint/2010/main" val="425290651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5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itel und Inhalt">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0" y="1584325"/>
            <a:ext cx="7264400" cy="90488"/>
            <a:chOff x="0" y="671"/>
            <a:chExt cx="4576" cy="57"/>
          </a:xfrm>
        </p:grpSpPr>
        <p:sp>
          <p:nvSpPr>
            <p:cNvPr id="5" name="Rectangle 17"/>
            <p:cNvSpPr>
              <a:spLocks noChangeArrowheads="1"/>
            </p:cNvSpPr>
            <p:nvPr userDrawn="1"/>
          </p:nvSpPr>
          <p:spPr bwMode="auto">
            <a:xfrm>
              <a:off x="450" y="671"/>
              <a:ext cx="4126" cy="57"/>
            </a:xfrm>
            <a:prstGeom prst="rect">
              <a:avLst/>
            </a:prstGeom>
            <a:solidFill>
              <a:srgbClr val="8F1936"/>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sp>
          <p:nvSpPr>
            <p:cNvPr id="6" name="Rectangle 18"/>
            <p:cNvSpPr>
              <a:spLocks noChangeArrowheads="1"/>
            </p:cNvSpPr>
            <p:nvPr userDrawn="1"/>
          </p:nvSpPr>
          <p:spPr bwMode="auto">
            <a:xfrm>
              <a:off x="0" y="671"/>
              <a:ext cx="453" cy="57"/>
            </a:xfrm>
            <a:prstGeom prst="rect">
              <a:avLst/>
            </a:prstGeom>
            <a:solidFill>
              <a:srgbClr val="C0C0C0"/>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grpSp>
      <p:sp>
        <p:nvSpPr>
          <p:cNvPr id="7" name="Line 32"/>
          <p:cNvSpPr>
            <a:spLocks noChangeShapeType="1"/>
          </p:cNvSpPr>
          <p:nvPr userDrawn="1"/>
        </p:nvSpPr>
        <p:spPr bwMode="auto">
          <a:xfrm>
            <a:off x="0" y="6600825"/>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8" name="Textfeld 7"/>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rPr>
              <a:t>Folie </a:t>
            </a:r>
            <a:fld id="{C11C391E-C0EC-4868-8C8F-4245F570CDCE}" type="slidenum">
              <a:rPr lang="de-DE" sz="900">
                <a:solidFill>
                  <a:srgbClr val="606060"/>
                </a:solidFill>
              </a:rPr>
              <a:pPr algn="r" eaLnBrk="0" hangingPunct="0">
                <a:defRPr/>
              </a:pPr>
              <a:t>‹Nr.›</a:t>
            </a:fld>
            <a:r>
              <a:rPr lang="de-DE" sz="900">
                <a:solidFill>
                  <a:srgbClr val="606060"/>
                </a:solidFill>
              </a:rPr>
              <a:t>  </a:t>
            </a:r>
          </a:p>
        </p:txBody>
      </p:sp>
      <p:sp>
        <p:nvSpPr>
          <p:cNvPr id="10" name="Textfeld 9"/>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dirty="0">
                <a:solidFill>
                  <a:srgbClr val="606060"/>
                </a:solidFill>
                <a:ea typeface="ＭＳ Ｐゴシック" pitchFamily="-1" charset="-128"/>
              </a:rPr>
              <a:t> </a:t>
            </a:r>
          </a:p>
        </p:txBody>
      </p:sp>
      <p:pic>
        <p:nvPicPr>
          <p:cNvPr id="11" name="Grafik 5" descr="RP_PL_vierfarbi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00850" y="155575"/>
            <a:ext cx="20669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userDrawn="1"/>
        </p:nvSpPr>
        <p:spPr bwMode="auto">
          <a:xfrm>
            <a:off x="0" y="1668463"/>
            <a:ext cx="9144000" cy="4935537"/>
          </a:xfrm>
          <a:prstGeom prst="rect">
            <a:avLst/>
          </a:prstGeom>
          <a:solidFill>
            <a:srgbClr val="8F1936">
              <a:alpha val="89999"/>
            </a:srgbClr>
          </a:solidFill>
          <a:ln w="9525">
            <a:noFill/>
            <a:miter lim="800000"/>
            <a:headEnd/>
            <a:tailEnd/>
          </a:ln>
        </p:spPr>
        <p:txBody>
          <a:bodyPr wrap="none" anchor="ctr"/>
          <a:lstStyle/>
          <a:p>
            <a:pPr eaLnBrk="0" hangingPunct="0">
              <a:defRPr/>
            </a:pPr>
            <a:r>
              <a:rPr lang="de-DE">
                <a:ea typeface="ＭＳ Ｐゴシック" pitchFamily="-65" charset="-128"/>
                <a:cs typeface="+mn-cs"/>
              </a:rPr>
              <a:t> </a:t>
            </a:r>
          </a:p>
        </p:txBody>
      </p:sp>
      <p:sp>
        <p:nvSpPr>
          <p:cNvPr id="2" name="Titel 1"/>
          <p:cNvSpPr>
            <a:spLocks noGrp="1"/>
          </p:cNvSpPr>
          <p:nvPr>
            <p:ph type="title"/>
          </p:nvPr>
        </p:nvSpPr>
        <p:spPr>
          <a:xfrm>
            <a:off x="714375" y="2667000"/>
            <a:ext cx="7720013" cy="923925"/>
          </a:xfrm>
        </p:spPr>
        <p:txBody>
          <a:bodyPr anchor="t"/>
          <a:lstStyle>
            <a:lvl1pPr>
              <a:defRPr>
                <a:solidFill>
                  <a:schemeClr val="bg1"/>
                </a:solidFill>
              </a:defRPr>
            </a:lvl1pPr>
          </a:lstStyle>
          <a:p>
            <a:r>
              <a:rPr lang="de-DE" dirty="0"/>
              <a:t>Mastertitelformat bearbeiten</a:t>
            </a:r>
          </a:p>
        </p:txBody>
      </p:sp>
      <p:sp>
        <p:nvSpPr>
          <p:cNvPr id="3" name="Inhaltsplatzhalter 2"/>
          <p:cNvSpPr>
            <a:spLocks noGrp="1"/>
          </p:cNvSpPr>
          <p:nvPr>
            <p:ph idx="1"/>
          </p:nvPr>
        </p:nvSpPr>
        <p:spPr>
          <a:xfrm>
            <a:off x="685800" y="4114800"/>
            <a:ext cx="7748587" cy="2338388"/>
          </a:xfrm>
        </p:spPr>
        <p:txBody>
          <a:bodyPr/>
          <a:lstStyle>
            <a:lvl1pPr marL="0" algn="l">
              <a:lnSpc>
                <a:spcPct val="100000"/>
              </a:lnSpc>
              <a:spcBef>
                <a:spcPts val="0"/>
              </a:spcBef>
              <a:defRPr sz="2400">
                <a:solidFill>
                  <a:srgbClr val="CCCCCC"/>
                </a:solidFill>
              </a:defRPr>
            </a:lvl1pPr>
            <a:lvl2pPr marL="0" indent="-1588" algn="l">
              <a:lnSpc>
                <a:spcPct val="100000"/>
              </a:lnSpc>
              <a:spcBef>
                <a:spcPts val="0"/>
              </a:spcBef>
              <a:defRPr sz="2400">
                <a:solidFill>
                  <a:srgbClr val="CCCCCC"/>
                </a:solidFill>
              </a:defRPr>
            </a:lvl2pPr>
            <a:lvl3pPr marL="0" indent="-1588" algn="l">
              <a:lnSpc>
                <a:spcPct val="100000"/>
              </a:lnSpc>
              <a:spcBef>
                <a:spcPts val="0"/>
              </a:spcBef>
              <a:buNone/>
              <a:defRPr sz="2400">
                <a:solidFill>
                  <a:srgbClr val="CCCCCC"/>
                </a:solidFill>
              </a:defRPr>
            </a:lvl3pPr>
            <a:lvl4pPr marL="0" indent="-1588" algn="l">
              <a:lnSpc>
                <a:spcPct val="100000"/>
              </a:lnSpc>
              <a:spcBef>
                <a:spcPts val="0"/>
              </a:spcBef>
              <a:buNone/>
              <a:defRPr sz="2400">
                <a:solidFill>
                  <a:srgbClr val="CCCCCC"/>
                </a:solidFill>
              </a:defRPr>
            </a:lvl4pPr>
            <a:lvl5pPr marL="0" indent="-1588" algn="l">
              <a:lnSpc>
                <a:spcPct val="100000"/>
              </a:lnSpc>
              <a:spcBef>
                <a:spcPts val="0"/>
              </a:spcBef>
              <a:defRPr sz="2400">
                <a:solidFill>
                  <a:srgbClr val="CCCCCC"/>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26703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p:cSld name="Zwischentitel">
    <p:spTree>
      <p:nvGrpSpPr>
        <p:cNvPr id="1" name=""/>
        <p:cNvGrpSpPr/>
        <p:nvPr/>
      </p:nvGrpSpPr>
      <p:grpSpPr>
        <a:xfrm>
          <a:off x="0" y="0"/>
          <a:ext cx="0" cy="0"/>
          <a:chOff x="0" y="0"/>
          <a:chExt cx="0" cy="0"/>
        </a:xfrm>
      </p:grpSpPr>
      <p:grpSp>
        <p:nvGrpSpPr>
          <p:cNvPr id="3" name="Group 36"/>
          <p:cNvGrpSpPr>
            <a:grpSpLocks/>
          </p:cNvGrpSpPr>
          <p:nvPr userDrawn="1"/>
        </p:nvGrpSpPr>
        <p:grpSpPr bwMode="auto">
          <a:xfrm>
            <a:off x="0" y="1585913"/>
            <a:ext cx="7264400" cy="90487"/>
            <a:chOff x="0" y="672"/>
            <a:chExt cx="4576" cy="57"/>
          </a:xfrm>
        </p:grpSpPr>
        <p:sp>
          <p:nvSpPr>
            <p:cNvPr id="4"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ea typeface="ＭＳ Ｐゴシック" pitchFamily="-65" charset="-128"/>
              </a:endParaRPr>
            </a:p>
          </p:txBody>
        </p:sp>
        <p:sp>
          <p:nvSpPr>
            <p:cNvPr id="5"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ea typeface="ＭＳ Ｐゴシック" pitchFamily="-65" charset="-128"/>
              </a:endParaRPr>
            </a:p>
          </p:txBody>
        </p:sp>
      </p:grpSp>
      <p:sp>
        <p:nvSpPr>
          <p:cNvPr id="6" name="Rectangle 6"/>
          <p:cNvSpPr>
            <a:spLocks noChangeArrowheads="1"/>
          </p:cNvSpPr>
          <p:nvPr userDrawn="1"/>
        </p:nvSpPr>
        <p:spPr bwMode="auto">
          <a:xfrm>
            <a:off x="0" y="1668463"/>
            <a:ext cx="9144000" cy="4935537"/>
          </a:xfrm>
          <a:prstGeom prst="rect">
            <a:avLst/>
          </a:prstGeom>
          <a:solidFill>
            <a:srgbClr val="8F1936">
              <a:alpha val="89999"/>
            </a:srgbClr>
          </a:solidFill>
          <a:ln w="9525">
            <a:noFill/>
            <a:miter lim="800000"/>
            <a:headEnd/>
            <a:tailEnd/>
          </a:ln>
        </p:spPr>
        <p:txBody>
          <a:bodyPr wrap="none" anchor="ctr"/>
          <a:lstStyle/>
          <a:p>
            <a:pPr eaLnBrk="0" hangingPunct="0">
              <a:defRPr/>
            </a:pPr>
            <a:r>
              <a:rPr lang="de-DE">
                <a:ea typeface="ＭＳ Ｐゴシック" pitchFamily="-65" charset="-128"/>
              </a:rPr>
              <a:t> </a:t>
            </a:r>
          </a:p>
        </p:txBody>
      </p:sp>
      <p:pic>
        <p:nvPicPr>
          <p:cNvPr id="7" name="Grafik 5" descr="RP_PL_vierfarbig.jpg"/>
          <p:cNvPicPr>
            <a:picLocks noChangeAspect="1" noChangeArrowheads="1"/>
          </p:cNvPicPr>
          <p:nvPr userDrawn="1"/>
        </p:nvPicPr>
        <p:blipFill>
          <a:blip r:embed="rId2" cstate="print"/>
          <a:srcRect/>
          <a:stretch>
            <a:fillRect/>
          </a:stretch>
        </p:blipFill>
        <p:spPr bwMode="auto">
          <a:xfrm>
            <a:off x="6800850" y="155575"/>
            <a:ext cx="2066925" cy="847725"/>
          </a:xfrm>
          <a:prstGeom prst="rect">
            <a:avLst/>
          </a:prstGeom>
          <a:noFill/>
          <a:ln w="9525">
            <a:noFill/>
            <a:miter lim="800000"/>
            <a:headEnd/>
            <a:tailEnd/>
          </a:ln>
        </p:spPr>
      </p:pic>
      <p:sp>
        <p:nvSpPr>
          <p:cNvPr id="2" name="Titel 1"/>
          <p:cNvSpPr>
            <a:spLocks noGrp="1"/>
          </p:cNvSpPr>
          <p:nvPr>
            <p:ph type="title"/>
          </p:nvPr>
        </p:nvSpPr>
        <p:spPr>
          <a:xfrm>
            <a:off x="689840" y="2591870"/>
            <a:ext cx="7735024" cy="1872000"/>
          </a:xfrm>
          <a:ln>
            <a:noFill/>
          </a:ln>
        </p:spPr>
        <p:txBody>
          <a:bodyPr anchor="t"/>
          <a:lstStyle>
            <a:lvl1pPr marL="0" indent="0">
              <a:buFont typeface="+mj-lt"/>
              <a:buNone/>
              <a:tabLst/>
              <a:defRPr kumimoji="0" lang="de-DE" sz="3200" b="0" i="0" u="none" strike="noStrike" kern="0" cap="all" spc="0" normalizeH="0" baseline="0" noProof="0" dirty="0" smtClean="0">
                <a:ln>
                  <a:noFill/>
                </a:ln>
                <a:solidFill>
                  <a:schemeClr val="bg1"/>
                </a:solidFill>
                <a:effectLst/>
                <a:uLnTx/>
                <a:uFillTx/>
                <a:latin typeface="Arial"/>
                <a:ea typeface="+mj-ea"/>
                <a:cs typeface="Arial"/>
              </a:defRPr>
            </a:lvl1pPr>
          </a:lstStyle>
          <a:p>
            <a:r>
              <a:rPr lang="de-DE" dirty="0"/>
              <a:t>Mastertitelformat bearbeiten</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4000">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Fußzeilenplatzhalter 4"/>
          <p:cNvSpPr>
            <a:spLocks noGrp="1"/>
          </p:cNvSpPr>
          <p:nvPr>
            <p:ph type="ftr" sz="quarter" idx="3"/>
          </p:nvPr>
        </p:nvSpPr>
        <p:spPr>
          <a:xfrm>
            <a:off x="7092280" y="6475708"/>
            <a:ext cx="20517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Studientag 20.04.2015</a:t>
            </a:r>
          </a:p>
        </p:txBody>
      </p:sp>
    </p:spTree>
    <p:extLst>
      <p:ext uri="{BB962C8B-B14F-4D97-AF65-F5344CB8AC3E}">
        <p14:creationId xmlns:p14="http://schemas.microsoft.com/office/powerpoint/2010/main" val="22203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38150"/>
            <a:ext cx="5838825" cy="923925"/>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p>
            <a:pPr lvl="0"/>
            <a:r>
              <a:rPr lang="de-DE"/>
              <a:t>Mastertitelformat bearbeiten</a:t>
            </a:r>
          </a:p>
        </p:txBody>
      </p:sp>
      <p:sp>
        <p:nvSpPr>
          <p:cNvPr id="1027" name="Rectangle 3"/>
          <p:cNvSpPr>
            <a:spLocks noGrp="1" noChangeArrowheads="1"/>
          </p:cNvSpPr>
          <p:nvPr>
            <p:ph type="body" idx="1"/>
          </p:nvPr>
        </p:nvSpPr>
        <p:spPr bwMode="auto">
          <a:xfrm>
            <a:off x="685800" y="1879600"/>
            <a:ext cx="7739063"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028" name="Group 36"/>
          <p:cNvGrpSpPr>
            <a:grpSpLocks/>
          </p:cNvGrpSpPr>
          <p:nvPr userDrawn="1"/>
        </p:nvGrpSpPr>
        <p:grpSpPr bwMode="auto">
          <a:xfrm>
            <a:off x="0" y="1584325"/>
            <a:ext cx="7264400" cy="90488"/>
            <a:chOff x="0" y="671"/>
            <a:chExt cx="4576" cy="57"/>
          </a:xfrm>
        </p:grpSpPr>
        <p:sp>
          <p:nvSpPr>
            <p:cNvPr id="1041" name="Rectangle 17"/>
            <p:cNvSpPr>
              <a:spLocks noChangeArrowheads="1"/>
            </p:cNvSpPr>
            <p:nvPr userDrawn="1"/>
          </p:nvSpPr>
          <p:spPr bwMode="auto">
            <a:xfrm>
              <a:off x="450" y="671"/>
              <a:ext cx="4126" cy="57"/>
            </a:xfrm>
            <a:prstGeom prst="rect">
              <a:avLst/>
            </a:prstGeom>
            <a:solidFill>
              <a:srgbClr val="8F1936"/>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sp>
          <p:nvSpPr>
            <p:cNvPr id="1042" name="Rectangle 18"/>
            <p:cNvSpPr>
              <a:spLocks noChangeArrowheads="1"/>
            </p:cNvSpPr>
            <p:nvPr userDrawn="1"/>
          </p:nvSpPr>
          <p:spPr bwMode="auto">
            <a:xfrm>
              <a:off x="0" y="671"/>
              <a:ext cx="453" cy="57"/>
            </a:xfrm>
            <a:prstGeom prst="rect">
              <a:avLst/>
            </a:prstGeom>
            <a:solidFill>
              <a:srgbClr val="C0C0C0"/>
            </a:solidFill>
            <a:ln w="9525">
              <a:noFill/>
              <a:miter lim="800000"/>
              <a:headEnd/>
              <a:tailEnd/>
            </a:ln>
          </p:spPr>
          <p:txBody>
            <a:bodyPr wrap="none" anchor="ctr"/>
            <a:lstStyle/>
            <a:p>
              <a:pPr eaLnBrk="0" hangingPunct="0">
                <a:defRPr/>
              </a:pPr>
              <a:endParaRPr lang="de-DE">
                <a:ea typeface="ＭＳ Ｐゴシック" pitchFamily="-65" charset="-128"/>
                <a:cs typeface="+mn-cs"/>
              </a:endParaRPr>
            </a:p>
          </p:txBody>
        </p:sp>
      </p:grpSp>
      <p:sp>
        <p:nvSpPr>
          <p:cNvPr id="1056" name="Line 32"/>
          <p:cNvSpPr>
            <a:spLocks noChangeShapeType="1"/>
          </p:cNvSpPr>
          <p:nvPr userDrawn="1"/>
        </p:nvSpPr>
        <p:spPr bwMode="auto">
          <a:xfrm>
            <a:off x="0" y="6600825"/>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14" name="Textfeld 13"/>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rPr>
              <a:t>Folie </a:t>
            </a:r>
            <a:fld id="{EE788722-68E7-4F78-BD75-B1311DE5C511}" type="slidenum">
              <a:rPr lang="de-DE" sz="900">
                <a:solidFill>
                  <a:srgbClr val="606060"/>
                </a:solidFill>
              </a:rPr>
              <a:pPr algn="r" eaLnBrk="0" hangingPunct="0">
                <a:defRPr/>
              </a:pPr>
              <a:t>‹Nr.›</a:t>
            </a:fld>
            <a:r>
              <a:rPr lang="de-DE" sz="900">
                <a:solidFill>
                  <a:srgbClr val="606060"/>
                </a:solidFill>
              </a:rPr>
              <a:t>  </a:t>
            </a:r>
          </a:p>
        </p:txBody>
      </p:sp>
      <p:sp>
        <p:nvSpPr>
          <p:cNvPr id="16" name="Textfeld 15"/>
          <p:cNvSpPr txBox="1"/>
          <p:nvPr userDrawn="1"/>
        </p:nvSpPr>
        <p:spPr>
          <a:xfrm>
            <a:off x="6003925" y="6604000"/>
            <a:ext cx="1260475" cy="254000"/>
          </a:xfrm>
          <a:prstGeom prst="rect">
            <a:avLst/>
          </a:prstGeom>
          <a:noFill/>
        </p:spPr>
        <p:txBody>
          <a:bodyPr lIns="0" tIns="0" rIns="0" bIns="0" anchor="ctr"/>
          <a:lstStyle/>
          <a:p>
            <a:pPr algn="r" eaLnBrk="0" hangingPunct="0">
              <a:defRPr/>
            </a:pPr>
            <a:endParaRPr lang="de-DE" sz="900" dirty="0">
              <a:solidFill>
                <a:srgbClr val="606060"/>
              </a:solidFill>
              <a:ea typeface="ＭＳ Ｐゴシック" pitchFamily="-1" charset="-128"/>
            </a:endParaRPr>
          </a:p>
        </p:txBody>
      </p:sp>
      <p:pic>
        <p:nvPicPr>
          <p:cNvPr id="1033" name="Grafik 5" descr="RP_PL_vierfarbig.jp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00850" y="155575"/>
            <a:ext cx="20669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dirty="0">
                <a:solidFill>
                  <a:srgbClr val="606060"/>
                </a:solidFill>
                <a:ea typeface="ＭＳ Ｐゴシック" pitchFamily="34" charset="-128"/>
              </a:rPr>
              <a:t>Basismodul – Teambildung/Klassenmanagement/Lernstrategien		</a:t>
            </a:r>
          </a:p>
        </p:txBody>
      </p:sp>
    </p:spTree>
  </p:cSld>
  <p:clrMap bg1="lt1" tx1="dk1" bg2="lt2" tx2="dk2" accent1="accent1" accent2="accent2" accent3="accent3" accent4="accent4" accent5="accent5" accent6="accent6" hlink="hlink" folHlink="folHlink"/>
  <p:sldLayoutIdLst>
    <p:sldLayoutId id="2147484065" r:id="rId1"/>
    <p:sldLayoutId id="2147484061" r:id="rId2"/>
    <p:sldLayoutId id="2147484062" r:id="rId3"/>
    <p:sldLayoutId id="2147484063" r:id="rId4"/>
    <p:sldLayoutId id="2147484066" r:id="rId5"/>
    <p:sldLayoutId id="2147484064" r:id="rId6"/>
    <p:sldLayoutId id="2147484067" r:id="rId7"/>
    <p:sldLayoutId id="2147484068" r:id="rId8"/>
    <p:sldLayoutId id="2147484069" r:id="rId9"/>
  </p:sldLayoutIdLst>
  <p:hf sldNum="0" hdr="0" ftr="0" dt="0"/>
  <p:txStyles>
    <p:titleStyle>
      <a:lvl1pPr algn="l" rtl="0" eaLnBrk="0" fontAlgn="base" hangingPunct="0">
        <a:spcBef>
          <a:spcPct val="0"/>
        </a:spcBef>
        <a:spcAft>
          <a:spcPct val="0"/>
        </a:spcAft>
        <a:defRPr sz="3200" cap="all">
          <a:solidFill>
            <a:srgbClr val="8F1936"/>
          </a:solidFill>
          <a:latin typeface="Arial"/>
          <a:ea typeface="ＭＳ Ｐゴシック" pitchFamily="-107" charset="-128"/>
          <a:cs typeface="ＭＳ Ｐゴシック" pitchFamily="-107" charset="-128"/>
        </a:defRPr>
      </a:lvl1pPr>
      <a:lvl2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6pPr>
      <a:lvl7pPr marL="9144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7pPr>
      <a:lvl8pPr marL="13716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8pPr>
      <a:lvl9pPr marL="18288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9pPr>
    </p:titleStyle>
    <p:bodyStyle>
      <a:lvl1pPr marL="342900" indent="-342900" algn="l" rtl="0" eaLnBrk="0" fontAlgn="base" hangingPunct="0">
        <a:lnSpc>
          <a:spcPct val="90000"/>
        </a:lnSpc>
        <a:spcBef>
          <a:spcPts val="1400"/>
        </a:spcBef>
        <a:spcAft>
          <a:spcPct val="0"/>
        </a:spcAft>
        <a:defRPr sz="3200">
          <a:solidFill>
            <a:srgbClr val="8F1936"/>
          </a:solidFill>
          <a:latin typeface="Arial"/>
          <a:ea typeface="ＭＳ Ｐゴシック" pitchFamily="-107" charset="-128"/>
          <a:cs typeface="ＭＳ Ｐゴシック" pitchFamily="-107" charset="-128"/>
        </a:defRPr>
      </a:lvl1pPr>
      <a:lvl2pPr marL="1588" indent="-1588" algn="l" rtl="0" eaLnBrk="0" fontAlgn="base" hangingPunct="0">
        <a:lnSpc>
          <a:spcPct val="90000"/>
        </a:lnSpc>
        <a:spcBef>
          <a:spcPts val="800"/>
        </a:spcBef>
        <a:spcAft>
          <a:spcPct val="0"/>
        </a:spcAft>
        <a:defRPr sz="2800">
          <a:solidFill>
            <a:schemeClr val="tx1"/>
          </a:solidFill>
          <a:latin typeface="Arial"/>
          <a:ea typeface="ＭＳ Ｐゴシック" pitchFamily="-1" charset="-128"/>
          <a:cs typeface="Arial"/>
        </a:defRPr>
      </a:lvl2pPr>
      <a:lvl3pPr marL="363538" indent="-363538" algn="l" rtl="0" eaLnBrk="0" fontAlgn="base" hangingPunct="0">
        <a:lnSpc>
          <a:spcPct val="90000"/>
        </a:lnSpc>
        <a:spcBef>
          <a:spcPts val="1400"/>
        </a:spcBef>
        <a:spcAft>
          <a:spcPct val="0"/>
        </a:spcAft>
        <a:buClr>
          <a:srgbClr val="8F1936"/>
        </a:buClr>
        <a:buFont typeface="Bliss Regular" charset="0"/>
        <a:buAutoNum type="arabicPeriod"/>
        <a:tabLst>
          <a:tab pos="357188" algn="l"/>
        </a:tabLst>
        <a:defRPr sz="2800">
          <a:solidFill>
            <a:schemeClr val="tx1"/>
          </a:solidFill>
          <a:latin typeface="Arial"/>
          <a:ea typeface="ＭＳ Ｐゴシック" pitchFamily="-1" charset="-128"/>
          <a:cs typeface="Arial"/>
        </a:defRPr>
      </a:lvl3pPr>
      <a:lvl4pPr marL="358775" indent="-358775" algn="l" rtl="0" eaLnBrk="0" fontAlgn="base" hangingPunct="0">
        <a:lnSpc>
          <a:spcPct val="90000"/>
        </a:lnSpc>
        <a:spcBef>
          <a:spcPts val="1400"/>
        </a:spcBef>
        <a:spcAft>
          <a:spcPct val="0"/>
        </a:spcAft>
        <a:buClr>
          <a:srgbClr val="8F1936"/>
        </a:buClr>
        <a:buFont typeface="Wingdings" pitchFamily="2" charset="2"/>
        <a:buChar char="§"/>
        <a:tabLst>
          <a:tab pos="363538" algn="l"/>
        </a:tabLst>
        <a:defRPr sz="2800">
          <a:solidFill>
            <a:schemeClr val="tx1"/>
          </a:solidFill>
          <a:latin typeface="Arial"/>
          <a:ea typeface="ＭＳ Ｐゴシック" pitchFamily="-1" charset="-128"/>
          <a:cs typeface="Arial"/>
        </a:defRPr>
      </a:lvl4pPr>
      <a:lvl5pPr marL="360363" indent="4763" algn="l" rtl="0" eaLnBrk="0" fontAlgn="base" hangingPunct="0">
        <a:lnSpc>
          <a:spcPct val="90000"/>
        </a:lnSpc>
        <a:spcBef>
          <a:spcPts val="400"/>
        </a:spcBef>
        <a:spcAft>
          <a:spcPct val="0"/>
        </a:spcAft>
        <a:defRPr sz="2400">
          <a:solidFill>
            <a:srgbClr val="606060"/>
          </a:solidFill>
          <a:latin typeface="Arial"/>
          <a:ea typeface="ＭＳ Ｐゴシック" pitchFamily="-1" charset="-128"/>
          <a:cs typeface="Arial"/>
        </a:defRPr>
      </a:lvl5pPr>
      <a:lvl6pPr marL="846138" algn="l" rtl="0" fontAlgn="base">
        <a:lnSpc>
          <a:spcPct val="80000"/>
        </a:lnSpc>
        <a:spcBef>
          <a:spcPct val="0"/>
        </a:spcBef>
        <a:spcAft>
          <a:spcPct val="20000"/>
        </a:spcAft>
        <a:defRPr sz="2600">
          <a:solidFill>
            <a:schemeClr val="bg2"/>
          </a:solidFill>
          <a:latin typeface="+mn-lt"/>
          <a:ea typeface="+mn-ea"/>
        </a:defRPr>
      </a:lvl6pPr>
      <a:lvl7pPr marL="1303338" algn="l" rtl="0" fontAlgn="base">
        <a:lnSpc>
          <a:spcPct val="80000"/>
        </a:lnSpc>
        <a:spcBef>
          <a:spcPct val="0"/>
        </a:spcBef>
        <a:spcAft>
          <a:spcPct val="20000"/>
        </a:spcAft>
        <a:defRPr sz="2600">
          <a:solidFill>
            <a:schemeClr val="bg2"/>
          </a:solidFill>
          <a:latin typeface="+mn-lt"/>
          <a:ea typeface="+mn-ea"/>
        </a:defRPr>
      </a:lvl7pPr>
      <a:lvl8pPr marL="1760538" algn="l" rtl="0" fontAlgn="base">
        <a:lnSpc>
          <a:spcPct val="80000"/>
        </a:lnSpc>
        <a:spcBef>
          <a:spcPct val="0"/>
        </a:spcBef>
        <a:spcAft>
          <a:spcPct val="20000"/>
        </a:spcAft>
        <a:defRPr sz="2600">
          <a:solidFill>
            <a:schemeClr val="bg2"/>
          </a:solidFill>
          <a:latin typeface="+mn-lt"/>
          <a:ea typeface="+mn-ea"/>
        </a:defRPr>
      </a:lvl8pPr>
      <a:lvl9pPr marL="2217738" algn="l" rtl="0" fontAlgn="base">
        <a:lnSpc>
          <a:spcPct val="80000"/>
        </a:lnSpc>
        <a:spcBef>
          <a:spcPct val="0"/>
        </a:spcBef>
        <a:spcAft>
          <a:spcPct val="20000"/>
        </a:spcAft>
        <a:defRPr sz="2600">
          <a:solidFill>
            <a:schemeClr val="bg2"/>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gif"/><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8.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gi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6.m4a"/><Relationship Id="rId7" Type="http://schemas.openxmlformats.org/officeDocument/2006/relationships/diagramLayout" Target="../diagrams/layout1.xm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notesSlide" Target="../notesSlides/notesSlide6.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3"/>
          <p:cNvSpPr>
            <a:spLocks noGrp="1"/>
          </p:cNvSpPr>
          <p:nvPr>
            <p:ph type="title"/>
          </p:nvPr>
        </p:nvSpPr>
        <p:spPr>
          <a:xfrm>
            <a:off x="690563" y="1988840"/>
            <a:ext cx="7734300" cy="1944985"/>
          </a:xfrm>
        </p:spPr>
        <p:txBody>
          <a:bodyPr/>
          <a:lstStyle/>
          <a:p>
            <a:pPr algn="ctr"/>
            <a:br>
              <a:rPr cap="none" dirty="0">
                <a:latin typeface="Arial" pitchFamily="34" charset="0"/>
                <a:ea typeface="ＭＳ Ｐゴシック" pitchFamily="34" charset="-128"/>
                <a:cs typeface="Arial" pitchFamily="34" charset="0"/>
              </a:rPr>
            </a:br>
            <a:br>
              <a:rPr cap="none" dirty="0">
                <a:latin typeface="Arial" pitchFamily="34" charset="0"/>
                <a:ea typeface="ＭＳ Ｐゴシック" pitchFamily="34" charset="-128"/>
                <a:cs typeface="Arial" pitchFamily="34" charset="0"/>
              </a:rPr>
            </a:br>
            <a:br>
              <a:rPr cap="none" dirty="0">
                <a:latin typeface="Arial" pitchFamily="34" charset="0"/>
                <a:ea typeface="ＭＳ Ｐゴシック" pitchFamily="34" charset="-128"/>
                <a:cs typeface="Arial" pitchFamily="34" charset="0"/>
              </a:rPr>
            </a:br>
            <a:r>
              <a:rPr lang="de-DE" cap="none" dirty="0">
                <a:latin typeface="Arial" pitchFamily="34" charset="0"/>
                <a:ea typeface="ＭＳ Ｐゴシック" pitchFamily="34" charset="-128"/>
                <a:cs typeface="Arial" pitchFamily="34" charset="0"/>
              </a:rPr>
              <a:t>Wie klappt die Arbeit im Team?</a:t>
            </a:r>
            <a:br>
              <a:rPr cap="none" dirty="0">
                <a:latin typeface="Arial" pitchFamily="34" charset="0"/>
                <a:ea typeface="ＭＳ Ｐゴシック" pitchFamily="34" charset="-128"/>
                <a:cs typeface="Arial" pitchFamily="34" charset="0"/>
              </a:rPr>
            </a:br>
            <a:endParaRPr sz="2400" cap="none" dirty="0">
              <a:latin typeface="Arial" pitchFamily="34" charset="0"/>
              <a:ea typeface="ＭＳ Ｐゴシック" pitchFamily="34" charset="-128"/>
              <a:cs typeface="Arial" pitchFamily="34" charset="0"/>
            </a:endParaRPr>
          </a:p>
        </p:txBody>
      </p:sp>
      <p:pic>
        <p:nvPicPr>
          <p:cNvPr id="4" name="Bild 1" descr="Logo Päd-WE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5949950"/>
            <a:ext cx="2762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august-horch-schule.de/uploads/pics/EQuL_Logo_01.gif"/>
          <p:cNvPicPr>
            <a:picLocks noChangeAspect="1" noChangeArrowheads="1"/>
          </p:cNvPicPr>
          <p:nvPr/>
        </p:nvPicPr>
        <p:blipFill>
          <a:blip r:embed="rId7"/>
          <a:srcRect/>
          <a:stretch>
            <a:fillRect/>
          </a:stretch>
        </p:blipFill>
        <p:spPr bwMode="auto">
          <a:xfrm>
            <a:off x="7236296" y="1052736"/>
            <a:ext cx="1581150" cy="638175"/>
          </a:xfrm>
          <a:prstGeom prst="rect">
            <a:avLst/>
          </a:prstGeom>
          <a:noFill/>
        </p:spPr>
      </p:pic>
      <p:pic>
        <p:nvPicPr>
          <p:cNvPr id="2050" name="Picture 2" descr="C:\Users\Anka\AppData\Local\Microsoft\Windows\INetCache\IE\YBD42J4R\PiezaRompecabezas[1].png"/>
          <p:cNvPicPr>
            <a:picLocks noChangeAspect="1" noChangeArrowheads="1"/>
          </p:cNvPicPr>
          <p:nvPr/>
        </p:nvPicPr>
        <p:blipFill>
          <a:blip r:embed="rId8"/>
          <a:srcRect/>
          <a:stretch>
            <a:fillRect/>
          </a:stretch>
        </p:blipFill>
        <p:spPr bwMode="auto">
          <a:xfrm>
            <a:off x="323528" y="1772816"/>
            <a:ext cx="1724967" cy="1541689"/>
          </a:xfrm>
          <a:prstGeom prst="rect">
            <a:avLst/>
          </a:prstGeom>
          <a:noFill/>
        </p:spPr>
      </p:pic>
      <p:pic>
        <p:nvPicPr>
          <p:cNvPr id="12" name="Audio 11">
            <a:hlinkClick r:id="" action="ppaction://media"/>
            <a:extLst>
              <a:ext uri="{FF2B5EF4-FFF2-40B4-BE49-F238E27FC236}">
                <a16:creationId xmlns:a16="http://schemas.microsoft.com/office/drawing/2014/main" id="{03E14A1C-40DD-4387-B92D-21B46D7FA1E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0930"/>
    </mc:Choice>
    <mc:Fallback>
      <p:transition spd="slow" advTm="7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2. Praxisbeispiel</a:t>
            </a:r>
            <a:br>
              <a:rPr lang="de-DE" sz="2400" dirty="0"/>
            </a:br>
            <a:r>
              <a:rPr lang="de-DE" sz="2400" dirty="0"/>
              <a:t>Unterstützungsteams</a:t>
            </a:r>
          </a:p>
        </p:txBody>
      </p:sp>
      <p:grpSp>
        <p:nvGrpSpPr>
          <p:cNvPr id="3" name="Gruppieren 2"/>
          <p:cNvGrpSpPr/>
          <p:nvPr/>
        </p:nvGrpSpPr>
        <p:grpSpPr>
          <a:xfrm>
            <a:off x="899592" y="2780928"/>
            <a:ext cx="7272808" cy="3456384"/>
            <a:chOff x="0" y="0"/>
            <a:chExt cx="5895975" cy="3465195"/>
          </a:xfrm>
        </p:grpSpPr>
        <p:sp>
          <p:nvSpPr>
            <p:cNvPr id="4" name="Pfeil in vier Richtungen 3"/>
            <p:cNvSpPr/>
            <p:nvPr/>
          </p:nvSpPr>
          <p:spPr>
            <a:xfrm>
              <a:off x="3800475" y="0"/>
              <a:ext cx="372745" cy="866775"/>
            </a:xfrm>
            <a:prstGeom prst="quadArrow">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nvGrpSpPr>
            <p:cNvPr id="5" name="Gruppieren 4"/>
            <p:cNvGrpSpPr/>
            <p:nvPr/>
          </p:nvGrpSpPr>
          <p:grpSpPr>
            <a:xfrm>
              <a:off x="0" y="123825"/>
              <a:ext cx="5895975" cy="3341370"/>
              <a:chOff x="57150" y="172575"/>
              <a:chExt cx="5895975" cy="3342150"/>
            </a:xfrm>
          </p:grpSpPr>
          <p:sp>
            <p:nvSpPr>
              <p:cNvPr id="7" name="Ellipse 6"/>
              <p:cNvSpPr/>
              <p:nvPr/>
            </p:nvSpPr>
            <p:spPr>
              <a:xfrm>
                <a:off x="114300" y="172575"/>
                <a:ext cx="1562735" cy="543031"/>
              </a:xfrm>
              <a:prstGeom prst="ellipse">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Steuerteam</a:t>
                </a:r>
                <a:endParaRPr lang="de-DE" sz="1100" dirty="0">
                  <a:effectLst/>
                  <a:ea typeface="Calibri"/>
                  <a:cs typeface="Times New Roman"/>
                </a:endParaRPr>
              </a:p>
            </p:txBody>
          </p:sp>
          <p:sp>
            <p:nvSpPr>
              <p:cNvPr id="8" name="Ellipse 7"/>
              <p:cNvSpPr/>
              <p:nvPr/>
            </p:nvSpPr>
            <p:spPr>
              <a:xfrm>
                <a:off x="2152650" y="172575"/>
                <a:ext cx="1685925" cy="552558"/>
              </a:xfrm>
              <a:prstGeom prst="ellipse">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Schulleitung</a:t>
                </a:r>
                <a:endParaRPr lang="de-DE" sz="1100" dirty="0">
                  <a:effectLst/>
                  <a:ea typeface="Calibri"/>
                  <a:cs typeface="Times New Roman"/>
                </a:endParaRPr>
              </a:p>
            </p:txBody>
          </p:sp>
          <p:sp>
            <p:nvSpPr>
              <p:cNvPr id="9" name="Ellipse 8"/>
              <p:cNvSpPr/>
              <p:nvPr/>
            </p:nvSpPr>
            <p:spPr>
              <a:xfrm>
                <a:off x="4313555" y="172575"/>
                <a:ext cx="1534160" cy="533504"/>
              </a:xfrm>
              <a:prstGeom prst="ellipse">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Beirat</a:t>
                </a:r>
                <a:endParaRPr lang="de-DE" sz="1100" dirty="0">
                  <a:effectLst/>
                  <a:ea typeface="Calibri"/>
                  <a:cs typeface="Times New Roman"/>
                </a:endParaRPr>
              </a:p>
            </p:txBody>
          </p:sp>
          <p:sp>
            <p:nvSpPr>
              <p:cNvPr id="10" name="Abgerundetes Rechteck 9"/>
              <p:cNvSpPr/>
              <p:nvPr/>
            </p:nvSpPr>
            <p:spPr>
              <a:xfrm>
                <a:off x="57150" y="1000125"/>
                <a:ext cx="5895975" cy="2514600"/>
              </a:xfrm>
              <a:prstGeom prst="roundRect">
                <a:avLst/>
              </a:prstGeom>
              <a:solidFill>
                <a:schemeClr val="bg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400" dirty="0">
                    <a:solidFill>
                      <a:srgbClr val="000000"/>
                    </a:solidFill>
                    <a:effectLst/>
                    <a:latin typeface="Arial"/>
                    <a:ea typeface="Calibri"/>
                    <a:cs typeface="Times New Roman"/>
                  </a:rPr>
                  <a:t> </a:t>
                </a:r>
                <a:endParaRPr lang="de-DE" sz="1100" dirty="0">
                  <a:effectLst/>
                  <a:ea typeface="Calibri"/>
                  <a:cs typeface="Times New Roman"/>
                </a:endParaRPr>
              </a:p>
            </p:txBody>
          </p:sp>
          <p:sp>
            <p:nvSpPr>
              <p:cNvPr id="11" name="Ellipse 10"/>
              <p:cNvSpPr/>
              <p:nvPr/>
            </p:nvSpPr>
            <p:spPr>
              <a:xfrm>
                <a:off x="175206" y="111442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Autorenlesung</a:t>
                </a:r>
                <a:endParaRPr lang="de-DE" sz="1100" dirty="0">
                  <a:effectLst/>
                  <a:ea typeface="Calibri"/>
                  <a:cs typeface="Times New Roman"/>
                </a:endParaRPr>
              </a:p>
            </p:txBody>
          </p:sp>
          <p:sp>
            <p:nvSpPr>
              <p:cNvPr id="12" name="Ellipse 11"/>
              <p:cNvSpPr/>
              <p:nvPr/>
            </p:nvSpPr>
            <p:spPr>
              <a:xfrm>
                <a:off x="175206" y="174307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BBS Info</a:t>
                </a:r>
                <a:endParaRPr lang="de-DE" sz="1100" dirty="0">
                  <a:effectLst/>
                  <a:ea typeface="Calibri"/>
                  <a:cs typeface="Times New Roman"/>
                </a:endParaRPr>
              </a:p>
            </p:txBody>
          </p:sp>
          <p:sp>
            <p:nvSpPr>
              <p:cNvPr id="13" name="Ellipse 12"/>
              <p:cNvSpPr/>
              <p:nvPr/>
            </p:nvSpPr>
            <p:spPr>
              <a:xfrm>
                <a:off x="175206" y="2931427"/>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ECDL</a:t>
                </a:r>
                <a:endParaRPr lang="de-DE" sz="1100" dirty="0">
                  <a:effectLst/>
                  <a:ea typeface="Calibri"/>
                  <a:cs typeface="Times New Roman"/>
                </a:endParaRPr>
              </a:p>
            </p:txBody>
          </p:sp>
          <p:sp>
            <p:nvSpPr>
              <p:cNvPr id="14" name="Ellipse 13"/>
              <p:cNvSpPr/>
              <p:nvPr/>
            </p:nvSpPr>
            <p:spPr>
              <a:xfrm>
                <a:off x="2082798" y="174307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Haustechnik</a:t>
                </a:r>
                <a:endParaRPr lang="de-DE" sz="1100" dirty="0">
                  <a:effectLst/>
                  <a:ea typeface="Calibri"/>
                  <a:cs typeface="Times New Roman"/>
                </a:endParaRPr>
              </a:p>
            </p:txBody>
          </p:sp>
          <p:sp>
            <p:nvSpPr>
              <p:cNvPr id="15" name="Ellipse 14"/>
              <p:cNvSpPr/>
              <p:nvPr/>
            </p:nvSpPr>
            <p:spPr>
              <a:xfrm>
                <a:off x="2082798" y="2337793"/>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Intranet/Internet</a:t>
                </a:r>
                <a:endParaRPr lang="de-DE" sz="1100" dirty="0">
                  <a:effectLst/>
                  <a:ea typeface="Calibri"/>
                  <a:cs typeface="Times New Roman"/>
                </a:endParaRPr>
              </a:p>
            </p:txBody>
          </p:sp>
          <p:sp>
            <p:nvSpPr>
              <p:cNvPr id="16" name="Ellipse 15"/>
              <p:cNvSpPr/>
              <p:nvPr/>
            </p:nvSpPr>
            <p:spPr>
              <a:xfrm>
                <a:off x="2082798" y="2931427"/>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IT-Administration</a:t>
                </a:r>
                <a:endParaRPr lang="de-DE" sz="1100" dirty="0">
                  <a:effectLst/>
                  <a:ea typeface="Calibri"/>
                  <a:cs typeface="Times New Roman"/>
                </a:endParaRPr>
              </a:p>
            </p:txBody>
          </p:sp>
          <p:sp>
            <p:nvSpPr>
              <p:cNvPr id="17" name="Ellipse 16"/>
              <p:cNvSpPr/>
              <p:nvPr/>
            </p:nvSpPr>
            <p:spPr>
              <a:xfrm>
                <a:off x="4016125" y="111442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KMK-Zertifizierung</a:t>
                </a:r>
                <a:endParaRPr lang="de-DE" sz="1100" dirty="0">
                  <a:effectLst/>
                  <a:ea typeface="Calibri"/>
                  <a:cs typeface="Times New Roman"/>
                </a:endParaRPr>
              </a:p>
            </p:txBody>
          </p:sp>
          <p:sp>
            <p:nvSpPr>
              <p:cNvPr id="18" name="Ellipse 17"/>
              <p:cNvSpPr/>
              <p:nvPr/>
            </p:nvSpPr>
            <p:spPr>
              <a:xfrm>
                <a:off x="2082798" y="111442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erasmus +</a:t>
                </a:r>
                <a:endParaRPr lang="de-DE" sz="1100" dirty="0">
                  <a:effectLst/>
                  <a:ea typeface="Calibri"/>
                  <a:cs typeface="Times New Roman"/>
                </a:endParaRPr>
              </a:p>
            </p:txBody>
          </p:sp>
          <p:sp>
            <p:nvSpPr>
              <p:cNvPr id="19" name="Ellipse 18"/>
              <p:cNvSpPr/>
              <p:nvPr/>
            </p:nvSpPr>
            <p:spPr>
              <a:xfrm>
                <a:off x="4016125" y="2931427"/>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Sekretariat</a:t>
                </a:r>
                <a:endParaRPr lang="de-DE" sz="1100" dirty="0">
                  <a:effectLst/>
                  <a:ea typeface="Calibri"/>
                  <a:cs typeface="Times New Roman"/>
                </a:endParaRPr>
              </a:p>
            </p:txBody>
          </p:sp>
          <p:sp>
            <p:nvSpPr>
              <p:cNvPr id="20" name="Ellipse 19"/>
              <p:cNvSpPr/>
              <p:nvPr/>
            </p:nvSpPr>
            <p:spPr>
              <a:xfrm>
                <a:off x="175206" y="2337793"/>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Beratung</a:t>
                </a:r>
                <a:endParaRPr lang="de-DE" sz="1100" dirty="0">
                  <a:effectLst/>
                  <a:ea typeface="Calibri"/>
                  <a:cs typeface="Times New Roman"/>
                </a:endParaRPr>
              </a:p>
            </p:txBody>
          </p:sp>
          <p:sp>
            <p:nvSpPr>
              <p:cNvPr id="21" name="Ellipse 20"/>
              <p:cNvSpPr/>
              <p:nvPr/>
            </p:nvSpPr>
            <p:spPr>
              <a:xfrm>
                <a:off x="4016125" y="1743075"/>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Schulcafé</a:t>
                </a:r>
                <a:endParaRPr lang="de-DE" sz="1100" dirty="0">
                  <a:effectLst/>
                  <a:ea typeface="Calibri"/>
                  <a:cs typeface="Times New Roman"/>
                </a:endParaRPr>
              </a:p>
            </p:txBody>
          </p:sp>
          <p:sp>
            <p:nvSpPr>
              <p:cNvPr id="22" name="Ellipse 21"/>
              <p:cNvSpPr/>
              <p:nvPr/>
            </p:nvSpPr>
            <p:spPr>
              <a:xfrm>
                <a:off x="4016125" y="2337793"/>
                <a:ext cx="1847215" cy="476250"/>
              </a:xfrm>
              <a:prstGeom prst="ellipse">
                <a:avLst/>
              </a:prstGeom>
              <a:gradFill>
                <a:gsLst>
                  <a:gs pos="0">
                    <a:srgbClr val="FFEFD1"/>
                  </a:gs>
                  <a:gs pos="64999">
                    <a:srgbClr val="F0EBD5"/>
                  </a:gs>
                  <a:gs pos="100000">
                    <a:srgbClr val="D1C39F"/>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de-DE" sz="1200" dirty="0">
                    <a:solidFill>
                      <a:srgbClr val="000000"/>
                    </a:solidFill>
                    <a:effectLst/>
                    <a:latin typeface="Arial"/>
                    <a:ea typeface="Calibri"/>
                    <a:cs typeface="Times New Roman"/>
                  </a:rPr>
                  <a:t>Schultheater</a:t>
                </a:r>
                <a:endParaRPr lang="de-DE" sz="1100" dirty="0">
                  <a:effectLst/>
                  <a:ea typeface="Calibri"/>
                  <a:cs typeface="Times New Roman"/>
                </a:endParaRPr>
              </a:p>
            </p:txBody>
          </p:sp>
        </p:grpSp>
        <p:sp>
          <p:nvSpPr>
            <p:cNvPr id="6" name="Pfeil in vier Richtungen 5"/>
            <p:cNvSpPr/>
            <p:nvPr/>
          </p:nvSpPr>
          <p:spPr>
            <a:xfrm>
              <a:off x="1638300" y="0"/>
              <a:ext cx="372745" cy="866775"/>
            </a:xfrm>
            <a:prstGeom prst="quadArrow">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grpSp>
      <p:pic>
        <p:nvPicPr>
          <p:cNvPr id="23" name="Grafik 22" descr="https://ssl-id.de/www.bbsiikl.de/templates/simple/templates/img/banner.jpg">
            <a:extLst>
              <a:ext uri="{FF2B5EF4-FFF2-40B4-BE49-F238E27FC236}">
                <a16:creationId xmlns:a16="http://schemas.microsoft.com/office/drawing/2014/main" id="{65F5157B-552F-4766-B895-80A2A7D8427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1768955"/>
            <a:ext cx="7272808" cy="923925"/>
          </a:xfrm>
          <a:prstGeom prst="rect">
            <a:avLst/>
          </a:prstGeom>
          <a:noFill/>
          <a:ln>
            <a:noFill/>
          </a:ln>
        </p:spPr>
      </p:pic>
      <p:pic>
        <p:nvPicPr>
          <p:cNvPr id="25" name="Audio 24">
            <a:hlinkClick r:id="" action="ppaction://media"/>
            <a:extLst>
              <a:ext uri="{FF2B5EF4-FFF2-40B4-BE49-F238E27FC236}">
                <a16:creationId xmlns:a16="http://schemas.microsoft.com/office/drawing/2014/main" id="{727B4A54-25D4-4D38-A34C-885B0D069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637189"/>
      </p:ext>
    </p:extLst>
  </p:cSld>
  <p:clrMapOvr>
    <a:masterClrMapping/>
  </p:clrMapOvr>
  <mc:AlternateContent xmlns:mc="http://schemas.openxmlformats.org/markup-compatibility/2006" xmlns:p14="http://schemas.microsoft.com/office/powerpoint/2010/main">
    <mc:Choice Requires="p14">
      <p:transition spd="slow" p14:dur="2000" advTm="10591"/>
    </mc:Choice>
    <mc:Fallback xmlns="">
      <p:transition spd="slow" advTm="1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916832"/>
            <a:ext cx="7735024" cy="1872000"/>
          </a:xfrm>
        </p:spPr>
        <p:txBody>
          <a:bodyPr/>
          <a:lstStyle/>
          <a:p>
            <a:r>
              <a:rPr lang="de-DE" sz="2800" dirty="0"/>
              <a:t>Zusammenkommen ist ein Beginn</a:t>
            </a:r>
            <a:br>
              <a:rPr lang="de-DE" sz="2800" dirty="0"/>
            </a:br>
            <a:br>
              <a:rPr lang="de-DE" sz="2800" dirty="0"/>
            </a:br>
            <a:r>
              <a:rPr lang="de-DE" sz="2800" dirty="0"/>
              <a:t>Zusammenbleiben ein Fortschritt</a:t>
            </a:r>
            <a:br>
              <a:rPr lang="de-DE" sz="2800" dirty="0"/>
            </a:br>
            <a:br>
              <a:rPr lang="de-DE" sz="2800" dirty="0"/>
            </a:br>
            <a:r>
              <a:rPr lang="de-DE" sz="2800" dirty="0"/>
              <a:t> Zusammenarbeiten ein Erfolg</a:t>
            </a:r>
            <a:br>
              <a:rPr lang="de-DE" sz="2800" dirty="0"/>
            </a:br>
            <a:r>
              <a:rPr lang="de-DE" sz="2800" dirty="0"/>
              <a:t> </a:t>
            </a:r>
            <a:br>
              <a:rPr lang="de-DE" sz="2800" dirty="0"/>
            </a:br>
            <a:r>
              <a:rPr lang="de-DE" sz="2800" dirty="0"/>
              <a:t>                                                   </a:t>
            </a:r>
            <a:r>
              <a:rPr lang="de-DE" sz="2000" i="1" dirty="0"/>
              <a:t>(Henry Ford)</a:t>
            </a:r>
            <a:br>
              <a:rPr lang="de-DE" sz="2800" dirty="0"/>
            </a:br>
            <a:br>
              <a:rPr lang="de-DE" sz="2800" dirty="0"/>
            </a:br>
            <a:br>
              <a:rPr lang="de-DE" sz="2000" dirty="0"/>
            </a:br>
            <a:endParaRPr lang="de-DE" sz="2000" dirty="0"/>
          </a:p>
        </p:txBody>
      </p:sp>
      <p:pic>
        <p:nvPicPr>
          <p:cNvPr id="1027" name="Picture 3" descr="C:\Users\Anka\AppData\Local\Microsoft\Windows\INetCache\IE\HTYDCK8B\jigsaw-puzzle-1297102_960_720[1].png"/>
          <p:cNvPicPr>
            <a:picLocks noChangeAspect="1" noChangeArrowheads="1"/>
          </p:cNvPicPr>
          <p:nvPr/>
        </p:nvPicPr>
        <p:blipFill>
          <a:blip r:embed="rId4"/>
          <a:srcRect/>
          <a:stretch>
            <a:fillRect/>
          </a:stretch>
        </p:blipFill>
        <p:spPr bwMode="auto">
          <a:xfrm rot="20702094">
            <a:off x="349162" y="4646837"/>
            <a:ext cx="1617563" cy="1526403"/>
          </a:xfrm>
          <a:prstGeom prst="rect">
            <a:avLst/>
          </a:prstGeom>
          <a:noFill/>
        </p:spPr>
      </p:pic>
      <p:pic>
        <p:nvPicPr>
          <p:cNvPr id="4" name="Audio 3">
            <a:hlinkClick r:id="" action="ppaction://media"/>
            <a:extLst>
              <a:ext uri="{FF2B5EF4-FFF2-40B4-BE49-F238E27FC236}">
                <a16:creationId xmlns:a16="http://schemas.microsoft.com/office/drawing/2014/main" id="{E08D7BAC-EAE3-4B25-BD57-D556F212E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7560786"/>
      </p:ext>
    </p:extLst>
  </p:cSld>
  <p:clrMapOvr>
    <a:masterClrMapping/>
  </p:clrMapOvr>
  <mc:AlternateContent xmlns:mc="http://schemas.openxmlformats.org/markup-compatibility/2006">
    <mc:Choice xmlns:p14="http://schemas.microsoft.com/office/powerpoint/2010/main" Requires="p14">
      <p:transition spd="slow" p14:dur="2000" advTm="63037"/>
    </mc:Choice>
    <mc:Fallback>
      <p:transition spd="slow" advTm="6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dirty="0"/>
              <a:t>Danke für Ihre Aufmerksamkeit.</a:t>
            </a:r>
            <a:br>
              <a:rPr lang="de-DE" dirty="0"/>
            </a:br>
            <a:br>
              <a:rPr lang="de-DE" dirty="0"/>
            </a:br>
            <a:br>
              <a:rPr lang="de-DE" sz="2000" dirty="0"/>
            </a:br>
            <a:r>
              <a:rPr lang="de-DE" sz="2000" dirty="0"/>
              <a:t>Ihre Beraterinnen und Berater für </a:t>
            </a:r>
            <a:br>
              <a:rPr lang="de-DE" sz="2000" dirty="0"/>
            </a:br>
            <a:r>
              <a:rPr lang="de-DE" sz="2000" dirty="0"/>
              <a:t>Lehr- und Lernkultur (</a:t>
            </a:r>
            <a:r>
              <a:rPr lang="de-DE" sz="2000" dirty="0" err="1"/>
              <a:t>BfLLK</a:t>
            </a:r>
            <a:r>
              <a:rPr lang="de-DE" sz="2000" dirty="0"/>
              <a:t>)</a:t>
            </a:r>
          </a:p>
        </p:txBody>
      </p:sp>
      <p:pic>
        <p:nvPicPr>
          <p:cNvPr id="1027" name="Picture 3" descr="C:\Users\Anka\AppData\Local\Microsoft\Windows\INetCache\IE\HTYDCK8B\jigsaw-puzzle-1297102_960_720[1].png"/>
          <p:cNvPicPr>
            <a:picLocks noChangeAspect="1" noChangeArrowheads="1"/>
          </p:cNvPicPr>
          <p:nvPr/>
        </p:nvPicPr>
        <p:blipFill>
          <a:blip r:embed="rId4"/>
          <a:srcRect/>
          <a:stretch>
            <a:fillRect/>
          </a:stretch>
        </p:blipFill>
        <p:spPr bwMode="auto">
          <a:xfrm rot="20702094">
            <a:off x="421170" y="3467950"/>
            <a:ext cx="1617563" cy="1526403"/>
          </a:xfrm>
          <a:prstGeom prst="rect">
            <a:avLst/>
          </a:prstGeom>
          <a:noFill/>
        </p:spPr>
      </p:pic>
      <p:pic>
        <p:nvPicPr>
          <p:cNvPr id="4" name="Audio 3">
            <a:hlinkClick r:id="" action="ppaction://media"/>
            <a:extLst>
              <a:ext uri="{FF2B5EF4-FFF2-40B4-BE49-F238E27FC236}">
                <a16:creationId xmlns:a16="http://schemas.microsoft.com/office/drawing/2014/main" id="{58ED1901-D87C-48C3-9250-497B34DB5C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87"/>
    </mc:Choice>
    <mc:Fallback xmlns="">
      <p:transition spd="slow" advTm="1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de-DE" cap="none">
                <a:latin typeface="Arial" pitchFamily="34" charset="0"/>
                <a:ea typeface="ＭＳ Ｐゴシック" pitchFamily="34" charset="-128"/>
                <a:cs typeface="Arial" pitchFamily="34" charset="0"/>
              </a:rPr>
              <a:t>GLIEDERUNG</a:t>
            </a:r>
          </a:p>
        </p:txBody>
      </p:sp>
      <p:sp>
        <p:nvSpPr>
          <p:cNvPr id="6147" name="Inhaltsplatzhalter 2"/>
          <p:cNvSpPr>
            <a:spLocks noGrp="1"/>
          </p:cNvSpPr>
          <p:nvPr>
            <p:ph idx="1"/>
          </p:nvPr>
        </p:nvSpPr>
        <p:spPr>
          <a:xfrm>
            <a:off x="685800" y="1879600"/>
            <a:ext cx="7702624" cy="4573736"/>
          </a:xfrm>
        </p:spPr>
        <p:txBody>
          <a:bodyPr/>
          <a:lstStyle/>
          <a:p>
            <a:pPr lvl="2">
              <a:lnSpc>
                <a:spcPct val="150000"/>
              </a:lnSpc>
            </a:pPr>
            <a:r>
              <a:rPr lang="de-DE" dirty="0"/>
              <a:t>Verortung der Teamstruktur (ORS / DO / LLK)</a:t>
            </a:r>
          </a:p>
          <a:p>
            <a:pPr lvl="2">
              <a:lnSpc>
                <a:spcPct val="150000"/>
              </a:lnSpc>
            </a:pPr>
            <a:r>
              <a:rPr lang="de-DE" dirty="0"/>
              <a:t>Praxisbeispiele</a:t>
            </a:r>
          </a:p>
          <a:p>
            <a:pPr lvl="2">
              <a:lnSpc>
                <a:spcPct val="150000"/>
              </a:lnSpc>
            </a:pPr>
            <a:r>
              <a:rPr lang="de-DE" dirty="0"/>
              <a:t>IST-Analyse der bestehenden Teamstrukturen</a:t>
            </a:r>
          </a:p>
          <a:p>
            <a:pPr lvl="2">
              <a:lnSpc>
                <a:spcPct val="150000"/>
              </a:lnSpc>
            </a:pPr>
            <a:r>
              <a:rPr lang="de-DE" dirty="0"/>
              <a:t>Planung/Optimierung der Teamstrukturen</a:t>
            </a:r>
          </a:p>
          <a:p>
            <a:pPr marL="0" lvl="2" indent="0">
              <a:buNone/>
            </a:pPr>
            <a:endParaRPr lang="de-DE" dirty="0">
              <a:latin typeface="Arial" pitchFamily="34" charset="0"/>
              <a:ea typeface="ＭＳ Ｐゴシック" pitchFamily="34" charset="-128"/>
              <a:cs typeface="Arial" pitchFamily="34" charset="0"/>
            </a:endParaRPr>
          </a:p>
        </p:txBody>
      </p:sp>
      <p:pic>
        <p:nvPicPr>
          <p:cNvPr id="40962" name="Picture 2" descr="http://www.august-horch-schule.de/uploads/pics/EQuL_Logo_01.gif"/>
          <p:cNvPicPr>
            <a:picLocks noChangeAspect="1" noChangeArrowheads="1"/>
          </p:cNvPicPr>
          <p:nvPr/>
        </p:nvPicPr>
        <p:blipFill>
          <a:blip r:embed="rId6"/>
          <a:srcRect/>
          <a:stretch>
            <a:fillRect/>
          </a:stretch>
        </p:blipFill>
        <p:spPr bwMode="auto">
          <a:xfrm>
            <a:off x="7308304" y="1052736"/>
            <a:ext cx="1581150" cy="638175"/>
          </a:xfrm>
          <a:prstGeom prst="rect">
            <a:avLst/>
          </a:prstGeom>
          <a:noFill/>
        </p:spPr>
      </p:pic>
      <p:pic>
        <p:nvPicPr>
          <p:cNvPr id="4" name="Audio 3">
            <a:hlinkClick r:id="" action="ppaction://media"/>
            <a:extLst>
              <a:ext uri="{FF2B5EF4-FFF2-40B4-BE49-F238E27FC236}">
                <a16:creationId xmlns:a16="http://schemas.microsoft.com/office/drawing/2014/main" id="{C5930D78-A825-4585-8615-8060F51A1A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53659849"/>
      </p:ext>
    </p:extLst>
  </p:cSld>
  <p:clrMapOvr>
    <a:masterClrMapping/>
  </p:clrMapOvr>
  <mc:AlternateContent xmlns:mc="http://schemas.openxmlformats.org/markup-compatibility/2006">
    <mc:Choice xmlns:p14="http://schemas.microsoft.com/office/powerpoint/2010/main" Requires="p14">
      <p:transition spd="slow" p14:dur="2000" advTm="62402"/>
    </mc:Choice>
    <mc:Fallback>
      <p:transition spd="slow" advTm="6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614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85800" y="438150"/>
            <a:ext cx="6190456" cy="923925"/>
          </a:xfrm>
        </p:spPr>
        <p:txBody>
          <a:bodyPr/>
          <a:lstStyle/>
          <a:p>
            <a:r>
              <a:rPr lang="de-DE" sz="2400" dirty="0"/>
              <a:t>1. Verortung der Teamstruktur </a:t>
            </a:r>
            <a:r>
              <a:rPr lang="de-DE" sz="2000" dirty="0"/>
              <a:t>– </a:t>
            </a:r>
            <a:r>
              <a:rPr lang="de-DE" sz="1800" dirty="0"/>
              <a:t>Professionalität des schulischen Personals</a:t>
            </a:r>
          </a:p>
        </p:txBody>
      </p:sp>
      <p:sp>
        <p:nvSpPr>
          <p:cNvPr id="4" name="Pfeil nach rechts 3"/>
          <p:cNvSpPr/>
          <p:nvPr/>
        </p:nvSpPr>
        <p:spPr bwMode="auto">
          <a:xfrm>
            <a:off x="3023828" y="3429000"/>
            <a:ext cx="504056" cy="39277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hteck 6"/>
          <p:cNvSpPr/>
          <p:nvPr/>
        </p:nvSpPr>
        <p:spPr bwMode="auto">
          <a:xfrm>
            <a:off x="3657005" y="1923377"/>
            <a:ext cx="5091459" cy="452995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2000" b="0" i="0" u="sng"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rPr>
              <a:t>Berufliches Selbstverständnis</a:t>
            </a:r>
          </a:p>
          <a:p>
            <a:pPr eaLnBrk="0" hangingPunct="0"/>
            <a:r>
              <a:rPr lang="de-DE" sz="2000" dirty="0">
                <a:latin typeface="Arial" pitchFamily="-112" charset="0"/>
                <a:ea typeface="ＭＳ Ｐゴシック" pitchFamily="-112" charset="-128"/>
                <a:cs typeface="ＭＳ Ｐゴシック" pitchFamily="-112" charset="-128"/>
              </a:rPr>
              <a:t>Das schulische Personal</a:t>
            </a:r>
          </a:p>
          <a:p>
            <a:pPr marL="452120" indent="-452120" eaLnBrk="0" hangingPunct="0">
              <a:spcAft>
                <a:spcPts val="1200"/>
              </a:spcAft>
              <a:buFont typeface="Arial" panose="020B0604020202020204" pitchFamily="34" charset="0"/>
              <a:buChar char="•"/>
              <a:tabLst>
                <a:tab pos="452438" algn="l"/>
                <a:tab pos="539750" algn="l"/>
              </a:tabLst>
            </a:pPr>
            <a:r>
              <a:rPr lang="de-DE" sz="2000" dirty="0">
                <a:latin typeface="Arial" pitchFamily="-112" charset="0"/>
                <a:ea typeface="ＭＳ Ｐゴシック" pitchFamily="-112" charset="-128"/>
                <a:cs typeface="ＭＳ Ｐゴシック" pitchFamily="-112" charset="-128"/>
              </a:rPr>
              <a:t>steht im fachlich-pädagogischen Austausch und kooperiert in Teams,</a:t>
            </a:r>
          </a:p>
          <a:p>
            <a:pPr marL="457200" indent="-457200" eaLnBrk="0" hangingPunct="0">
              <a:spcAft>
                <a:spcPts val="1200"/>
              </a:spcAft>
              <a:buFont typeface="Arial" pitchFamily="34" charset="0"/>
              <a:buChar char="•"/>
            </a:pPr>
            <a:r>
              <a:rPr lang="de-DE" sz="2000" dirty="0">
                <a:latin typeface="Arial"/>
                <a:ea typeface="ＭＳ Ｐゴシック"/>
                <a:cs typeface="ＭＳ Ｐゴシック" pitchFamily="-112" charset="-128"/>
              </a:rPr>
              <a:t>nutzt, insbesondere in </a:t>
            </a:r>
            <a:r>
              <a:rPr lang="de-DE" sz="2000" dirty="0" err="1">
                <a:latin typeface="Arial"/>
                <a:ea typeface="ＭＳ Ｐゴシック"/>
                <a:cs typeface="ＭＳ Ｐゴシック" pitchFamily="-112" charset="-128"/>
              </a:rPr>
              <a:t>multiprofessio-nellen</a:t>
            </a:r>
            <a:r>
              <a:rPr lang="de-DE" sz="2000" dirty="0">
                <a:latin typeface="Arial"/>
                <a:ea typeface="ＭＳ Ｐゴシック"/>
                <a:cs typeface="ＭＳ Ｐゴシック" pitchFamily="-112" charset="-128"/>
              </a:rPr>
              <a:t> Teams, besondere Kompetenzen und Stärken,</a:t>
            </a:r>
          </a:p>
          <a:p>
            <a:pPr marL="457200" indent="-457200" eaLnBrk="0" hangingPunct="0">
              <a:spcAft>
                <a:spcPts val="1200"/>
              </a:spcAft>
              <a:buFont typeface="Arial" pitchFamily="34" charset="0"/>
              <a:buChar char="•"/>
            </a:pPr>
            <a:r>
              <a:rPr lang="de-DE" sz="2000" dirty="0">
                <a:latin typeface="Arial"/>
                <a:ea typeface="ＭＳ Ｐゴシック"/>
                <a:cs typeface="ＭＳ Ｐゴシック" pitchFamily="-112" charset="-128"/>
              </a:rPr>
              <a:t>wird durch die Schulleitung im Aufbau der dazu notwendigen Strukturen aktiv unterstützt,</a:t>
            </a:r>
            <a:endParaRPr lang="de-DE" sz="2000" dirty="0">
              <a:latin typeface="Arial" pitchFamily="-112" charset="0"/>
              <a:ea typeface="ＭＳ Ｐゴシック" pitchFamily="-112" charset="-128"/>
              <a:cs typeface="ＭＳ Ｐゴシック" pitchFamily="-112" charset="-128"/>
            </a:endParaRPr>
          </a:p>
          <a:p>
            <a:pPr marL="457200" indent="-457200" eaLnBrk="0" hangingPunct="0">
              <a:spcAft>
                <a:spcPts val="1200"/>
              </a:spcAft>
              <a:buFont typeface="Arial" pitchFamily="34" charset="0"/>
              <a:buChar char="•"/>
            </a:pPr>
            <a:r>
              <a:rPr lang="de-DE" sz="2000" dirty="0">
                <a:latin typeface="Arial"/>
                <a:ea typeface="ＭＳ Ｐゴシック"/>
                <a:cs typeface="ＭＳ Ｐゴシック" pitchFamily="-112" charset="-128"/>
              </a:rPr>
              <a:t>kooperiert in zentralen Angelegen-</a:t>
            </a:r>
            <a:r>
              <a:rPr lang="de-DE" sz="2000" dirty="0" err="1">
                <a:latin typeface="Arial"/>
                <a:ea typeface="ＭＳ Ｐゴシック"/>
                <a:cs typeface="ＭＳ Ｐゴシック" pitchFamily="-112" charset="-128"/>
              </a:rPr>
              <a:t>heiten</a:t>
            </a:r>
            <a:r>
              <a:rPr lang="de-DE" sz="2000" dirty="0">
                <a:latin typeface="Arial"/>
                <a:ea typeface="ＭＳ Ｐゴシック"/>
                <a:cs typeface="ＭＳ Ｐゴシック" pitchFamily="-112" charset="-128"/>
              </a:rPr>
              <a:t> des schulischen Alltags.</a:t>
            </a:r>
            <a:endParaRPr lang="de-DE" sz="2000" dirty="0">
              <a:latin typeface="Arial" pitchFamily="-112" charset="0"/>
              <a:ea typeface="ＭＳ Ｐゴシック" pitchFamily="-112" charset="-128"/>
              <a:cs typeface="ＭＳ Ｐゴシック" pitchFamily="-112" charset="-128"/>
            </a:endParaRPr>
          </a:p>
        </p:txBody>
      </p:sp>
      <p:pic>
        <p:nvPicPr>
          <p:cNvPr id="2" name="Grafik 1"/>
          <p:cNvPicPr>
            <a:picLocks noChangeAspect="1"/>
          </p:cNvPicPr>
          <p:nvPr/>
        </p:nvPicPr>
        <p:blipFill>
          <a:blip r:embed="rId6"/>
          <a:stretch>
            <a:fillRect/>
          </a:stretch>
        </p:blipFill>
        <p:spPr>
          <a:xfrm>
            <a:off x="251520" y="2204864"/>
            <a:ext cx="2643187" cy="3619500"/>
          </a:xfrm>
          <a:prstGeom prst="rect">
            <a:avLst/>
          </a:prstGeom>
        </p:spPr>
      </p:pic>
      <p:sp>
        <p:nvSpPr>
          <p:cNvPr id="6" name="Ellipse 5"/>
          <p:cNvSpPr/>
          <p:nvPr/>
        </p:nvSpPr>
        <p:spPr bwMode="auto">
          <a:xfrm>
            <a:off x="5724128" y="2852936"/>
            <a:ext cx="2901429" cy="432048"/>
          </a:xfrm>
          <a:prstGeom prst="ellipse">
            <a:avLst/>
          </a:prstGeom>
          <a:noFill/>
          <a:ln w="762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noFill/>
              <a:effectLst/>
              <a:latin typeface="Arial" pitchFamily="-112" charset="0"/>
              <a:ea typeface="ＭＳ Ｐゴシック" pitchFamily="-112" charset="-128"/>
              <a:cs typeface="ＭＳ Ｐゴシック" pitchFamily="-112" charset="-128"/>
            </a:endParaRPr>
          </a:p>
        </p:txBody>
      </p:sp>
      <p:pic>
        <p:nvPicPr>
          <p:cNvPr id="9" name="Audio 8">
            <a:hlinkClick r:id="" action="ppaction://media"/>
            <a:extLst>
              <a:ext uri="{FF2B5EF4-FFF2-40B4-BE49-F238E27FC236}">
                <a16:creationId xmlns:a16="http://schemas.microsoft.com/office/drawing/2014/main" id="{F22DC238-6509-4708-9C30-D5ABC4F15C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1432338"/>
      </p:ext>
    </p:extLst>
  </p:cSld>
  <p:clrMapOvr>
    <a:masterClrMapping/>
  </p:clrMapOvr>
  <mc:AlternateContent xmlns:mc="http://schemas.openxmlformats.org/markup-compatibility/2006">
    <mc:Choice xmlns:p14="http://schemas.microsoft.com/office/powerpoint/2010/main" Requires="p14">
      <p:transition spd="slow" p14:dur="2000" advTm="92425"/>
    </mc:Choice>
    <mc:Fallback>
      <p:transition spd="slow" advTm="9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00045-7820-4FA7-B1C6-EBDBD4DE2CB5}"/>
              </a:ext>
            </a:extLst>
          </p:cNvPr>
          <p:cNvSpPr>
            <a:spLocks noGrp="1"/>
          </p:cNvSpPr>
          <p:nvPr>
            <p:ph type="title"/>
          </p:nvPr>
        </p:nvSpPr>
        <p:spPr/>
        <p:txBody>
          <a:bodyPr/>
          <a:lstStyle/>
          <a:p>
            <a:r>
              <a:rPr lang="de-DE" sz="2400" dirty="0"/>
              <a:t>1. Verortung der Teamstruktur </a:t>
            </a:r>
            <a:r>
              <a:rPr lang="de-DE" sz="1800" dirty="0"/>
              <a:t>Dienstordnung 2019</a:t>
            </a:r>
          </a:p>
        </p:txBody>
      </p:sp>
      <p:sp>
        <p:nvSpPr>
          <p:cNvPr id="3" name="Rechteck 2">
            <a:extLst>
              <a:ext uri="{FF2B5EF4-FFF2-40B4-BE49-F238E27FC236}">
                <a16:creationId xmlns:a16="http://schemas.microsoft.com/office/drawing/2014/main" id="{BDD7627E-A1F5-489A-B851-E9603ED8FB6E}"/>
              </a:ext>
            </a:extLst>
          </p:cNvPr>
          <p:cNvSpPr/>
          <p:nvPr/>
        </p:nvSpPr>
        <p:spPr bwMode="auto">
          <a:xfrm>
            <a:off x="755576" y="1923377"/>
            <a:ext cx="7848872" cy="452995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2120" indent="-452120" eaLnBrk="0" hangingPunct="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Anforderungen = Orientierungsrahmen Schulqualität.</a:t>
            </a:r>
            <a:endParaRPr lang="de-DE" sz="2000" dirty="0">
              <a:latin typeface="Arial"/>
              <a:ea typeface="ＭＳ Ｐゴシック"/>
            </a:endParaRPr>
          </a:p>
          <a:p>
            <a:pPr marL="452120" indent="-452120" eaLnBrk="0" hangingPunct="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Alle […] tragen gemeinsam die Verantwortung</a:t>
            </a:r>
          </a:p>
          <a:p>
            <a:pPr marL="452120" indent="-45212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Schulische Weiterentwicklung fordert […] Bereitschaft zur internen und externen Kooperation</a:t>
            </a:r>
            <a:endParaRPr lang="de-DE" sz="2000" dirty="0">
              <a:ea typeface="ＭＳ Ｐゴシック"/>
            </a:endParaRPr>
          </a:p>
          <a:p>
            <a:pPr marL="452120" indent="-45212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teamorientierten Arbeitsweise</a:t>
            </a:r>
            <a:endParaRPr lang="de-DE" sz="2000" dirty="0"/>
          </a:p>
          <a:p>
            <a:pPr marL="452120" indent="-452120" eaLnBrk="0" hangingPunct="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Die Lehrkraft ist verpflichtet, besondere Aufgaben zu übernehmen. Zu diesen Aufgaben gehören insbesondere die Mitwirkung an Teamsitzungen, Mitwirkung/Leitung von Arbeitsgruppen</a:t>
            </a:r>
          </a:p>
          <a:p>
            <a:pPr marL="452120" indent="-452120" eaLnBrk="0" hangingPunct="0">
              <a:spcAft>
                <a:spcPts val="1200"/>
              </a:spcAft>
              <a:buFont typeface="Arial" panose="020B0604020202020204" pitchFamily="34" charset="0"/>
              <a:buChar char="•"/>
              <a:tabLst>
                <a:tab pos="452438" algn="l"/>
                <a:tab pos="539750" algn="l"/>
              </a:tabLst>
            </a:pPr>
            <a:r>
              <a:rPr lang="de-DE" sz="2000" dirty="0">
                <a:latin typeface="Arial"/>
                <a:ea typeface="ＭＳ Ｐゴシック"/>
                <a:cs typeface="ＭＳ Ｐゴシック" pitchFamily="-112" charset="-128"/>
              </a:rPr>
              <a:t>Die Schulleitung leitet die Schule […] teamorientiert</a:t>
            </a:r>
          </a:p>
          <a:p>
            <a:pPr eaLnBrk="0" hangingPunct="0">
              <a:spcAft>
                <a:spcPts val="600"/>
              </a:spcAft>
              <a:tabLst>
                <a:tab pos="452438" algn="l"/>
                <a:tab pos="539750" algn="l"/>
              </a:tabLst>
            </a:pPr>
            <a:endParaRPr lang="de-DE" sz="2000" dirty="0">
              <a:latin typeface="Arial"/>
              <a:ea typeface="ＭＳ Ｐゴシック"/>
              <a:cs typeface="ＭＳ Ｐゴシック" pitchFamily="-112" charset="-128"/>
            </a:endParaRPr>
          </a:p>
        </p:txBody>
      </p:sp>
      <p:pic>
        <p:nvPicPr>
          <p:cNvPr id="5" name="Audio 4">
            <a:hlinkClick r:id="" action="ppaction://media"/>
            <a:extLst>
              <a:ext uri="{FF2B5EF4-FFF2-40B4-BE49-F238E27FC236}">
                <a16:creationId xmlns:a16="http://schemas.microsoft.com/office/drawing/2014/main" id="{82E8288A-3520-4D4A-9004-764856BF5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5151559"/>
      </p:ext>
    </p:extLst>
  </p:cSld>
  <p:clrMapOvr>
    <a:masterClrMapping/>
  </p:clrMapOvr>
  <mc:AlternateContent xmlns:mc="http://schemas.openxmlformats.org/markup-compatibility/2006">
    <mc:Choice xmlns:p14="http://schemas.microsoft.com/office/powerpoint/2010/main" Requires="p14">
      <p:transition spd="slow" p14:dur="2000" advTm="100276"/>
    </mc:Choice>
    <mc:Fallback>
      <p:transition spd="slow" advTm="10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7164288" y="1700808"/>
            <a:ext cx="936104" cy="461665"/>
          </a:xfrm>
          <a:prstGeom prst="rect">
            <a:avLst/>
          </a:prstGeom>
          <a:solidFill>
            <a:schemeClr val="bg1"/>
          </a:solidFill>
        </p:spPr>
        <p:txBody>
          <a:bodyPr wrap="square" rtlCol="0">
            <a:spAutoFit/>
          </a:bodyPr>
          <a:lstStyle/>
          <a:p>
            <a:endParaRPr lang="de-DE" dirty="0"/>
          </a:p>
        </p:txBody>
      </p:sp>
      <p:pic>
        <p:nvPicPr>
          <p:cNvPr id="6" name="Inhaltsplatzhalt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5536" y="1700808"/>
            <a:ext cx="7704856" cy="4815854"/>
          </a:xfrm>
        </p:spPr>
      </p:pic>
      <p:sp>
        <p:nvSpPr>
          <p:cNvPr id="8" name="Titel 1">
            <a:extLst>
              <a:ext uri="{FF2B5EF4-FFF2-40B4-BE49-F238E27FC236}">
                <a16:creationId xmlns:a16="http://schemas.microsoft.com/office/drawing/2014/main" id="{F0BF7A18-FDD2-40EC-A675-9FD1E4AC6419}"/>
              </a:ext>
            </a:extLst>
          </p:cNvPr>
          <p:cNvSpPr>
            <a:spLocks noGrp="1"/>
          </p:cNvSpPr>
          <p:nvPr>
            <p:ph type="title"/>
          </p:nvPr>
        </p:nvSpPr>
        <p:spPr>
          <a:xfrm>
            <a:off x="685800" y="438150"/>
            <a:ext cx="5838825" cy="923925"/>
          </a:xfrm>
        </p:spPr>
        <p:txBody>
          <a:bodyPr/>
          <a:lstStyle/>
          <a:p>
            <a:r>
              <a:rPr lang="de-DE" sz="2400" dirty="0"/>
              <a:t>1. Verortung der Teamstruktur</a:t>
            </a:r>
            <a:br>
              <a:rPr lang="de-DE" sz="2400" dirty="0"/>
            </a:br>
            <a:r>
              <a:rPr lang="de-DE" sz="1800" dirty="0"/>
              <a:t>Lehr- und Lernkultur</a:t>
            </a:r>
          </a:p>
        </p:txBody>
      </p:sp>
      <p:pic>
        <p:nvPicPr>
          <p:cNvPr id="3" name="Audio 2">
            <a:hlinkClick r:id="" action="ppaction://media"/>
            <a:extLst>
              <a:ext uri="{FF2B5EF4-FFF2-40B4-BE49-F238E27FC236}">
                <a16:creationId xmlns:a16="http://schemas.microsoft.com/office/drawing/2014/main" id="{B5E8C562-1081-4376-939F-976D3FDE0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7120845"/>
      </p:ext>
    </p:extLst>
  </p:cSld>
  <p:clrMapOvr>
    <a:masterClrMapping/>
  </p:clrMapOvr>
  <mc:AlternateContent xmlns:mc="http://schemas.openxmlformats.org/markup-compatibility/2006">
    <mc:Choice xmlns:p14="http://schemas.microsoft.com/office/powerpoint/2010/main" Requires="p14">
      <p:transition spd="slow" p14:dur="2000" advTm="220271"/>
    </mc:Choice>
    <mc:Fallback>
      <p:transition spd="slow" advTm="220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404664"/>
            <a:ext cx="5838825" cy="669379"/>
          </a:xfrm>
        </p:spPr>
        <p:txBody>
          <a:bodyPr/>
          <a:lstStyle/>
          <a:p>
            <a:r>
              <a:rPr lang="de-DE" sz="2400" dirty="0"/>
              <a:t>2. Praxisbeispiel - BBS Montabaur</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804399888"/>
              </p:ext>
            </p:extLst>
          </p:nvPr>
        </p:nvGraphicFramePr>
        <p:xfrm>
          <a:off x="-1044624" y="1628800"/>
          <a:ext cx="7848872" cy="4752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Geschweifte Klammer links 3">
            <a:extLst>
              <a:ext uri="{FF2B5EF4-FFF2-40B4-BE49-F238E27FC236}">
                <a16:creationId xmlns:a16="http://schemas.microsoft.com/office/drawing/2014/main" id="{82FBBA9C-BD65-4953-AAF2-798DF55A283D}"/>
              </a:ext>
            </a:extLst>
          </p:cNvPr>
          <p:cNvSpPr/>
          <p:nvPr/>
        </p:nvSpPr>
        <p:spPr bwMode="auto">
          <a:xfrm>
            <a:off x="5508104" y="1941565"/>
            <a:ext cx="288032" cy="2071536"/>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 name="Textfeld 4">
            <a:extLst>
              <a:ext uri="{FF2B5EF4-FFF2-40B4-BE49-F238E27FC236}">
                <a16:creationId xmlns:a16="http://schemas.microsoft.com/office/drawing/2014/main" id="{FDA790FC-EBC7-41B9-9102-E690D6E76F54}"/>
              </a:ext>
            </a:extLst>
          </p:cNvPr>
          <p:cNvSpPr txBox="1"/>
          <p:nvPr/>
        </p:nvSpPr>
        <p:spPr>
          <a:xfrm>
            <a:off x="5796136" y="1848165"/>
            <a:ext cx="3240360" cy="2246769"/>
          </a:xfrm>
          <a:prstGeom prst="rect">
            <a:avLst/>
          </a:prstGeom>
          <a:noFill/>
        </p:spPr>
        <p:txBody>
          <a:bodyPr wrap="square" rtlCol="0">
            <a:spAutoFit/>
          </a:bodyPr>
          <a:lstStyle/>
          <a:p>
            <a:pPr>
              <a:buFont typeface="Arial" pitchFamily="34" charset="0"/>
              <a:buChar char="•"/>
            </a:pPr>
            <a:r>
              <a:rPr lang="de-DE" sz="2000" dirty="0"/>
              <a:t> Krisenintervention</a:t>
            </a:r>
          </a:p>
          <a:p>
            <a:r>
              <a:rPr lang="de-DE" sz="2000" dirty="0"/>
              <a:t>• </a:t>
            </a:r>
            <a:r>
              <a:rPr lang="de-DE" sz="2000" dirty="0" err="1"/>
              <a:t>EQuL</a:t>
            </a:r>
            <a:r>
              <a:rPr lang="de-DE" sz="2000" dirty="0"/>
              <a:t>-Teams    </a:t>
            </a:r>
          </a:p>
          <a:p>
            <a:r>
              <a:rPr lang="de-DE" sz="2000" dirty="0"/>
              <a:t>• Homepage </a:t>
            </a:r>
          </a:p>
          <a:p>
            <a:r>
              <a:rPr lang="de-DE" sz="2000" dirty="0"/>
              <a:t>• Pädagogisches Netzwerk</a:t>
            </a:r>
          </a:p>
          <a:p>
            <a:r>
              <a:rPr lang="de-DE" sz="2000" dirty="0"/>
              <a:t>• Praktikumsbetreuung</a:t>
            </a:r>
          </a:p>
          <a:p>
            <a:r>
              <a:rPr lang="de-DE" sz="2000" dirty="0"/>
              <a:t>• Zeugniserstellung</a:t>
            </a:r>
          </a:p>
          <a:p>
            <a:pPr marL="20638"/>
            <a:r>
              <a:rPr lang="de-DE" sz="2000" dirty="0"/>
              <a:t>….</a:t>
            </a:r>
          </a:p>
        </p:txBody>
      </p:sp>
      <p:pic>
        <p:nvPicPr>
          <p:cNvPr id="6" name="Audio 5">
            <a:hlinkClick r:id="" action="ppaction://media"/>
            <a:extLst>
              <a:ext uri="{FF2B5EF4-FFF2-40B4-BE49-F238E27FC236}">
                <a16:creationId xmlns:a16="http://schemas.microsoft.com/office/drawing/2014/main" id="{0D131BFB-2884-465C-BAFA-63071605764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55532352"/>
      </p:ext>
    </p:extLst>
  </p:cSld>
  <p:clrMapOvr>
    <a:masterClrMapping/>
  </p:clrMapOvr>
  <mc:AlternateContent xmlns:mc="http://schemas.openxmlformats.org/markup-compatibility/2006">
    <mc:Choice xmlns:p14="http://schemas.microsoft.com/office/powerpoint/2010/main" Requires="p14">
      <p:transition spd="slow" p14:dur="2000" advTm="118192"/>
    </mc:Choice>
    <mc:Fallback>
      <p:transition spd="slow" advTm="11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Graphic spid="7" grpId="0">
        <p:bldAsOne/>
      </p:bldGraphic>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2. Praxisbeispiel</a:t>
            </a:r>
            <a:br>
              <a:rPr lang="de-DE" sz="2400" dirty="0"/>
            </a:br>
            <a:r>
              <a:rPr lang="de-DE" sz="2000" dirty="0"/>
              <a:t>Bildungsgangteams als Kernteams</a:t>
            </a:r>
          </a:p>
        </p:txBody>
      </p:sp>
      <p:grpSp>
        <p:nvGrpSpPr>
          <p:cNvPr id="19" name="Gruppieren 18"/>
          <p:cNvGrpSpPr/>
          <p:nvPr/>
        </p:nvGrpSpPr>
        <p:grpSpPr>
          <a:xfrm>
            <a:off x="899592" y="2996952"/>
            <a:ext cx="6983195" cy="2725745"/>
            <a:chOff x="1036592" y="2184162"/>
            <a:chExt cx="6983195" cy="2725745"/>
          </a:xfrm>
        </p:grpSpPr>
        <p:sp>
          <p:nvSpPr>
            <p:cNvPr id="4" name="Shape 79"/>
            <p:cNvSpPr/>
            <p:nvPr/>
          </p:nvSpPr>
          <p:spPr>
            <a:xfrm>
              <a:off x="5030583" y="2190647"/>
              <a:ext cx="1121619" cy="54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70BF41"/>
                </a:gs>
                <a:gs pos="100000">
                  <a:srgbClr val="00882B"/>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Handel</a:t>
              </a:r>
            </a:p>
          </p:txBody>
        </p:sp>
        <p:sp>
          <p:nvSpPr>
            <p:cNvPr id="5" name="Shape 80"/>
            <p:cNvSpPr/>
            <p:nvPr/>
          </p:nvSpPr>
          <p:spPr>
            <a:xfrm>
              <a:off x="2099566" y="2188487"/>
              <a:ext cx="1277373" cy="5423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70BF41"/>
                </a:gs>
                <a:gs pos="100000">
                  <a:srgbClr val="00882B"/>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lang="de-DE" sz="1300" kern="0" dirty="0">
                  <a:solidFill>
                    <a:schemeClr val="bg1"/>
                  </a:solidFill>
                  <a:sym typeface="Helvetica Light"/>
                </a:rPr>
                <a:t>Altenpflege</a:t>
              </a:r>
            </a:p>
          </p:txBody>
        </p:sp>
        <p:sp>
          <p:nvSpPr>
            <p:cNvPr id="6" name="Shape 81"/>
            <p:cNvSpPr/>
            <p:nvPr/>
          </p:nvSpPr>
          <p:spPr>
            <a:xfrm>
              <a:off x="2204931" y="2935997"/>
              <a:ext cx="1111398" cy="50257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BD23"/>
            </a:soli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Bank</a:t>
              </a:r>
            </a:p>
          </p:txBody>
        </p:sp>
        <p:sp>
          <p:nvSpPr>
            <p:cNvPr id="7" name="Shape 83"/>
            <p:cNvSpPr/>
            <p:nvPr/>
          </p:nvSpPr>
          <p:spPr>
            <a:xfrm>
              <a:off x="2160177" y="4336203"/>
              <a:ext cx="1156153" cy="567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BGY</a:t>
              </a:r>
            </a:p>
          </p:txBody>
        </p:sp>
        <p:sp>
          <p:nvSpPr>
            <p:cNvPr id="8" name="Shape 84"/>
            <p:cNvSpPr/>
            <p:nvPr/>
          </p:nvSpPr>
          <p:spPr>
            <a:xfrm>
              <a:off x="3538053" y="4342174"/>
              <a:ext cx="1781599" cy="567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BOS I/II  - </a:t>
              </a:r>
              <a:r>
                <a:rPr lang="de-DE" sz="1300" kern="0" dirty="0">
                  <a:solidFill>
                    <a:schemeClr val="bg1"/>
                  </a:solidFill>
                  <a:sym typeface="Helvetica Light"/>
                </a:rPr>
                <a:t>D</a:t>
              </a:r>
              <a:r>
                <a:rPr sz="1300" kern="0" dirty="0">
                  <a:solidFill>
                    <a:schemeClr val="bg1"/>
                  </a:solidFill>
                  <a:sym typeface="Helvetica Light"/>
                </a:rPr>
                <a:t> BOS</a:t>
              </a:r>
            </a:p>
          </p:txBody>
        </p:sp>
        <p:sp>
          <p:nvSpPr>
            <p:cNvPr id="9" name="Shape 86"/>
            <p:cNvSpPr/>
            <p:nvPr/>
          </p:nvSpPr>
          <p:spPr>
            <a:xfrm>
              <a:off x="1042904" y="2288255"/>
              <a:ext cx="805377" cy="444727"/>
            </a:xfrm>
            <a:prstGeom prst="roundRect">
              <a:avLst>
                <a:gd name="adj" fmla="val 26652"/>
              </a:avLst>
            </a:prstGeom>
            <a:blipFill>
              <a:blip r:embed="rId5"/>
            </a:blip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lIns="35715" tIns="35715" rIns="35715" bIns="35715" anchor="ctr"/>
            <a:lstStyle>
              <a:lvl1pPr>
                <a:defRPr sz="1800">
                  <a:solidFill>
                    <a:srgbClr val="FFFFFF"/>
                  </a:solidFill>
                </a:defRPr>
              </a:lvl1pPr>
            </a:lstStyle>
            <a:p>
              <a:pPr algn="ctr" defTabSz="410730">
                <a:defRPr>
                  <a:solidFill>
                    <a:srgbClr val="000000"/>
                  </a:solidFill>
                </a:defRPr>
              </a:pPr>
              <a:r>
                <a:rPr sz="1300" kern="0" dirty="0">
                  <a:solidFill>
                    <a:schemeClr val="bg1"/>
                  </a:solidFill>
                  <a:sym typeface="Helvetica Light"/>
                </a:rPr>
                <a:t>Abt. 1</a:t>
              </a:r>
            </a:p>
          </p:txBody>
        </p:sp>
        <p:sp>
          <p:nvSpPr>
            <p:cNvPr id="10" name="Shape 87"/>
            <p:cNvSpPr/>
            <p:nvPr/>
          </p:nvSpPr>
          <p:spPr>
            <a:xfrm>
              <a:off x="3522296" y="2184162"/>
              <a:ext cx="1277374" cy="5336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70BF41"/>
                </a:gs>
                <a:gs pos="100000">
                  <a:srgbClr val="00882B"/>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Gesundheit</a:t>
              </a:r>
            </a:p>
          </p:txBody>
        </p:sp>
        <p:sp>
          <p:nvSpPr>
            <p:cNvPr id="11" name="Shape 88"/>
            <p:cNvSpPr/>
            <p:nvPr/>
          </p:nvSpPr>
          <p:spPr>
            <a:xfrm>
              <a:off x="1042904" y="2973736"/>
              <a:ext cx="805377" cy="444727"/>
            </a:xfrm>
            <a:prstGeom prst="roundRect">
              <a:avLst>
                <a:gd name="adj" fmla="val 26817"/>
              </a:avLst>
            </a:prstGeom>
            <a:solidFill>
              <a:srgbClr val="DCBD23"/>
            </a:solidFill>
            <a:ln w="12700">
              <a:miter lim="400000"/>
            </a:ln>
            <a:effectLst>
              <a:outerShdw blurRad="50800" dist="127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nchor="ctr"/>
            <a:lstStyle>
              <a:lvl1pPr>
                <a:defRPr sz="1800">
                  <a:solidFill>
                    <a:srgbClr val="FFFFFF"/>
                  </a:solidFill>
                </a:defRPr>
              </a:lvl1pPr>
            </a:lstStyle>
            <a:p>
              <a:pPr algn="ctr" defTabSz="410730">
                <a:defRPr>
                  <a:solidFill>
                    <a:srgbClr val="000000"/>
                  </a:solidFill>
                </a:defRPr>
              </a:pPr>
              <a:r>
                <a:rPr sz="1300" kern="0" dirty="0">
                  <a:solidFill>
                    <a:schemeClr val="bg1"/>
                  </a:solidFill>
                  <a:sym typeface="Helvetica Light"/>
                </a:rPr>
                <a:t>Abt. 2</a:t>
              </a:r>
            </a:p>
          </p:txBody>
        </p:sp>
        <p:sp>
          <p:nvSpPr>
            <p:cNvPr id="12" name="Shape 90"/>
            <p:cNvSpPr/>
            <p:nvPr/>
          </p:nvSpPr>
          <p:spPr>
            <a:xfrm>
              <a:off x="3530098" y="2935997"/>
              <a:ext cx="1224065" cy="567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BD23"/>
            </a:soli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lang="de-DE" sz="1300" kern="0" dirty="0">
                  <a:solidFill>
                    <a:schemeClr val="bg1"/>
                  </a:solidFill>
                  <a:sym typeface="Helvetica Light"/>
                </a:rPr>
                <a:t>Büro</a:t>
              </a:r>
            </a:p>
          </p:txBody>
        </p:sp>
        <p:sp>
          <p:nvSpPr>
            <p:cNvPr id="13" name="Shape 91"/>
            <p:cNvSpPr/>
            <p:nvPr/>
          </p:nvSpPr>
          <p:spPr>
            <a:xfrm>
              <a:off x="4952710" y="2961394"/>
              <a:ext cx="1224065" cy="54233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BD23"/>
            </a:soli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lang="de-DE" sz="1300" kern="0" dirty="0">
                  <a:solidFill>
                    <a:schemeClr val="bg1"/>
                  </a:solidFill>
                  <a:sym typeface="Helvetica Light"/>
                </a:rPr>
                <a:t>Industrie</a:t>
              </a:r>
            </a:p>
          </p:txBody>
        </p:sp>
        <p:sp>
          <p:nvSpPr>
            <p:cNvPr id="14" name="Shape 92"/>
            <p:cNvSpPr/>
            <p:nvPr/>
          </p:nvSpPr>
          <p:spPr>
            <a:xfrm>
              <a:off x="6372200" y="2935997"/>
              <a:ext cx="1647587" cy="6059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BD23"/>
            </a:soli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p>
              <a:pPr algn="ctr" defTabSz="410730">
                <a:defRPr sz="1800"/>
              </a:pPr>
              <a:r>
                <a:rPr lang="de-DE" sz="1300" kern="0" dirty="0">
                  <a:solidFill>
                    <a:schemeClr val="bg1"/>
                  </a:solidFill>
                  <a:sym typeface="Helvetica Light"/>
                </a:rPr>
                <a:t>Recht</a:t>
              </a:r>
            </a:p>
            <a:p>
              <a:pPr algn="ctr" defTabSz="410730">
                <a:defRPr sz="1800"/>
              </a:pPr>
              <a:r>
                <a:rPr lang="de-DE" sz="1300" kern="0" dirty="0">
                  <a:solidFill>
                    <a:schemeClr val="bg1"/>
                  </a:solidFill>
                  <a:sym typeface="Helvetica Light"/>
                </a:rPr>
                <a:t>Steuer</a:t>
              </a:r>
            </a:p>
            <a:p>
              <a:pPr algn="ctr" defTabSz="410730">
                <a:defRPr sz="1800"/>
              </a:pPr>
              <a:r>
                <a:rPr lang="de-DE" sz="1300" kern="0" dirty="0">
                  <a:solidFill>
                    <a:schemeClr val="bg1"/>
                  </a:solidFill>
                  <a:sym typeface="Helvetica Light"/>
                </a:rPr>
                <a:t>Verwaltung</a:t>
              </a:r>
              <a:endParaRPr sz="1300" kern="0" dirty="0">
                <a:solidFill>
                  <a:schemeClr val="bg1"/>
                </a:solidFill>
                <a:sym typeface="Helvetica Light"/>
              </a:endParaRPr>
            </a:p>
          </p:txBody>
        </p:sp>
        <p:sp>
          <p:nvSpPr>
            <p:cNvPr id="15" name="Shape 93"/>
            <p:cNvSpPr/>
            <p:nvPr/>
          </p:nvSpPr>
          <p:spPr>
            <a:xfrm>
              <a:off x="1042904" y="3683778"/>
              <a:ext cx="805377" cy="480677"/>
            </a:xfrm>
            <a:prstGeom prst="roundRect">
              <a:avLst>
                <a:gd name="adj" fmla="val 24698"/>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 xmlns:ma14="http://schemas.microsoft.com/office/mac/drawingml/2011/main" val="1"/>
              </a:ext>
            </a:extLst>
          </p:spPr>
          <p:txBody>
            <a:bodyPr lIns="35715" tIns="35715" rIns="35715" bIns="35715" anchor="ctr"/>
            <a:lstStyle>
              <a:lvl1pPr>
                <a:defRPr sz="1800">
                  <a:solidFill>
                    <a:srgbClr val="FFFFFF"/>
                  </a:solidFill>
                </a:defRPr>
              </a:lvl1pPr>
            </a:lstStyle>
            <a:p>
              <a:pPr algn="ctr" defTabSz="410730">
                <a:defRPr>
                  <a:solidFill>
                    <a:srgbClr val="000000"/>
                  </a:solidFill>
                </a:defRPr>
              </a:pPr>
              <a:r>
                <a:rPr sz="1300" kern="0" dirty="0">
                  <a:solidFill>
                    <a:schemeClr val="bg1"/>
                  </a:solidFill>
                  <a:sym typeface="Helvetica Light"/>
                </a:rPr>
                <a:t>Abt. 3</a:t>
              </a:r>
            </a:p>
          </p:txBody>
        </p:sp>
        <p:sp>
          <p:nvSpPr>
            <p:cNvPr id="16" name="Shape 94"/>
            <p:cNvSpPr/>
            <p:nvPr/>
          </p:nvSpPr>
          <p:spPr>
            <a:xfrm>
              <a:off x="2214186" y="3683778"/>
              <a:ext cx="1111398" cy="5601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885CB2"/>
                </a:gs>
                <a:gs pos="100000">
                  <a:srgbClr val="773F9B"/>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BF I/II</a:t>
              </a:r>
              <a:endParaRPr lang="de-DE" sz="1300" kern="0" dirty="0">
                <a:solidFill>
                  <a:schemeClr val="bg1"/>
                </a:solidFill>
                <a:sym typeface="Helvetica Light"/>
              </a:endParaRPr>
            </a:p>
            <a:p>
              <a:pPr algn="ctr" defTabSz="410730">
                <a:defRPr sz="1800">
                  <a:solidFill>
                    <a:srgbClr val="000000"/>
                  </a:solidFill>
                </a:defRPr>
              </a:pPr>
              <a:r>
                <a:rPr lang="de-DE" sz="1300" kern="0" dirty="0">
                  <a:solidFill>
                    <a:schemeClr val="bg1"/>
                  </a:solidFill>
                  <a:sym typeface="Helvetica Light"/>
                </a:rPr>
                <a:t>BVJ</a:t>
              </a:r>
              <a:endParaRPr sz="1300" kern="0" dirty="0">
                <a:solidFill>
                  <a:schemeClr val="bg1"/>
                </a:solidFill>
                <a:sym typeface="Helvetica Light"/>
              </a:endParaRPr>
            </a:p>
          </p:txBody>
        </p:sp>
        <p:sp>
          <p:nvSpPr>
            <p:cNvPr id="17" name="Shape 95"/>
            <p:cNvSpPr/>
            <p:nvPr/>
          </p:nvSpPr>
          <p:spPr>
            <a:xfrm>
              <a:off x="3561865" y="3684555"/>
              <a:ext cx="1198237" cy="5601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885CB2"/>
                </a:gs>
                <a:gs pos="100000">
                  <a:srgbClr val="773F9B"/>
                </a:gs>
              </a:gsLst>
              <a:lin ang="5400000"/>
            </a:gradFill>
            <a:ln w="12700">
              <a:miter lim="400000"/>
            </a:ln>
            <a:effectLst>
              <a:outerShdw blurRad="381000" dist="119618"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nchor="ctr"/>
            <a:lstStyle>
              <a:lvl1pPr>
                <a:defRPr sz="2000">
                  <a:solidFill>
                    <a:srgbClr val="FFFFFF"/>
                  </a:solidFill>
                </a:defRPr>
              </a:lvl1pPr>
            </a:lstStyle>
            <a:p>
              <a:pPr algn="ctr" defTabSz="410730">
                <a:defRPr sz="1800">
                  <a:solidFill>
                    <a:srgbClr val="000000"/>
                  </a:solidFill>
                </a:defRPr>
              </a:pPr>
              <a:r>
                <a:rPr sz="1300" kern="0" dirty="0">
                  <a:solidFill>
                    <a:schemeClr val="bg1"/>
                  </a:solidFill>
                  <a:sym typeface="Helvetica Light"/>
                </a:rPr>
                <a:t>HBF</a:t>
              </a:r>
            </a:p>
          </p:txBody>
        </p:sp>
        <p:sp>
          <p:nvSpPr>
            <p:cNvPr id="18" name="Shape 96"/>
            <p:cNvSpPr/>
            <p:nvPr/>
          </p:nvSpPr>
          <p:spPr>
            <a:xfrm>
              <a:off x="1036592" y="4379845"/>
              <a:ext cx="858956" cy="480445"/>
            </a:xfrm>
            <a:prstGeom prst="roundRect">
              <a:avLst>
                <a:gd name="adj" fmla="val 26294"/>
              </a:avLst>
            </a:prstGeom>
            <a:solidFill>
              <a:srgbClr val="C82506"/>
            </a:solid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0" tIns="0" rIns="0" bIns="0" anchor="ctr"/>
            <a:lstStyle>
              <a:lvl1pPr>
                <a:defRPr sz="1800">
                  <a:solidFill>
                    <a:srgbClr val="FFFFFF"/>
                  </a:solidFill>
                </a:defRPr>
              </a:lvl1pPr>
            </a:lstStyle>
            <a:p>
              <a:pPr algn="ctr" defTabSz="410730">
                <a:defRPr>
                  <a:solidFill>
                    <a:srgbClr val="000000"/>
                  </a:solidFill>
                </a:defRPr>
              </a:pPr>
              <a:r>
                <a:rPr sz="1300" kern="0" dirty="0">
                  <a:solidFill>
                    <a:schemeClr val="bg1"/>
                  </a:solidFill>
                  <a:sym typeface="Helvetica Light"/>
                </a:rPr>
                <a:t>Abt. 4</a:t>
              </a:r>
            </a:p>
          </p:txBody>
        </p:sp>
      </p:grpSp>
      <p:pic>
        <p:nvPicPr>
          <p:cNvPr id="20" name="Grafik 19" descr="https://ssl-id.de/www.bbsiikl.de/templates/simple/templates/img/banner.jpg">
            <a:extLst>
              <a:ext uri="{FF2B5EF4-FFF2-40B4-BE49-F238E27FC236}">
                <a16:creationId xmlns:a16="http://schemas.microsoft.com/office/drawing/2014/main" id="{E26EB184-D4AB-4E65-B520-9ADC827D984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1768955"/>
            <a:ext cx="7272808" cy="923925"/>
          </a:xfrm>
          <a:prstGeom prst="rect">
            <a:avLst/>
          </a:prstGeom>
          <a:noFill/>
          <a:ln>
            <a:noFill/>
          </a:ln>
        </p:spPr>
      </p:pic>
      <p:pic>
        <p:nvPicPr>
          <p:cNvPr id="21" name="Audio 20">
            <a:hlinkClick r:id="" action="ppaction://media"/>
            <a:extLst>
              <a:ext uri="{FF2B5EF4-FFF2-40B4-BE49-F238E27FC236}">
                <a16:creationId xmlns:a16="http://schemas.microsoft.com/office/drawing/2014/main" id="{D913E3AB-F6F7-44AE-ACC8-B08A3335E8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319406"/>
      </p:ext>
    </p:extLst>
  </p:cSld>
  <p:clrMapOvr>
    <a:masterClrMapping/>
  </p:clrMapOvr>
  <mc:AlternateContent xmlns:mc="http://schemas.openxmlformats.org/markup-compatibility/2006">
    <mc:Choice xmlns:p14="http://schemas.microsoft.com/office/powerpoint/2010/main" Requires="p14">
      <p:transition spd="slow" p14:dur="2000" advTm="35006"/>
    </mc:Choice>
    <mc:Fallback>
      <p:transition spd="slow" advTm="3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2358034379"/>
              </p:ext>
            </p:extLst>
          </p:nvPr>
        </p:nvGraphicFramePr>
        <p:xfrm>
          <a:off x="755576" y="2635491"/>
          <a:ext cx="7272808" cy="3512035"/>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0000"/>
                    </a:ext>
                  </a:extLst>
                </a:gridCol>
              </a:tblGrid>
              <a:tr h="401533">
                <a:tc>
                  <a:txBody>
                    <a:bodyPr/>
                    <a:lstStyle/>
                    <a:p>
                      <a:pPr algn="ctr"/>
                      <a:r>
                        <a:rPr lang="de-DE" sz="2400" baseline="0" dirty="0">
                          <a:solidFill>
                            <a:schemeClr val="tx1"/>
                          </a:solidFill>
                          <a:latin typeface="Arial" panose="020B0604020202020204" pitchFamily="34" charset="0"/>
                          <a:cs typeface="Arial" panose="020B0604020202020204" pitchFamily="34" charset="0"/>
                        </a:rPr>
                        <a:t>Kernteams als Bildungsgangteams</a:t>
                      </a:r>
                      <a:endParaRPr lang="de-DE" sz="1800" dirty="0">
                        <a:solidFill>
                          <a:schemeClr val="tx1"/>
                        </a:solidFill>
                        <a:latin typeface="Arial" panose="020B0604020202020204" pitchFamily="34" charset="0"/>
                        <a:cs typeface="Arial" panose="020B0604020202020204" pitchFamily="34" charset="0"/>
                      </a:endParaRPr>
                    </a:p>
                  </a:txBody>
                  <a:tcPr marL="91449" marR="91449" marT="45712" marB="45712" anchor="ctr">
                    <a:solidFill>
                      <a:srgbClr val="88A0BC"/>
                    </a:solidFill>
                  </a:tcPr>
                </a:tc>
                <a:extLst>
                  <a:ext uri="{0D108BD9-81ED-4DB2-BD59-A6C34878D82A}">
                    <a16:rowId xmlns:a16="http://schemas.microsoft.com/office/drawing/2014/main" val="10000"/>
                  </a:ext>
                </a:extLst>
              </a:tr>
              <a:tr h="3054851">
                <a:tc>
                  <a: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unterschiedlich große Teams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jede Lehrkraft gehört einem Kernteam an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Teams wählen einen Teamleiter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Teamleitungskonferenzen steuern und strukturieren die Arbeit der Teams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Teams tragen Verantwortung für QM und LLK im jeweiligen Teambereich</a:t>
                      </a:r>
                    </a:p>
                  </a:txBody>
                  <a:tcPr marL="91449" marR="91449" marT="45712" marB="45712" anchor="ctr">
                    <a:solidFill>
                      <a:srgbClr val="D7DFE9"/>
                    </a:solidFill>
                  </a:tcPr>
                </a:tc>
                <a:extLst>
                  <a:ext uri="{0D108BD9-81ED-4DB2-BD59-A6C34878D82A}">
                    <a16:rowId xmlns:a16="http://schemas.microsoft.com/office/drawing/2014/main" val="10001"/>
                  </a:ext>
                </a:extLst>
              </a:tr>
            </a:tbl>
          </a:graphicData>
        </a:graphic>
      </p:graphicFrame>
      <p:pic>
        <p:nvPicPr>
          <p:cNvPr id="4" name="Grafik 3" descr="https://ssl-id.de/www.bbsiikl.de/templates/simple/templates/img/banner.jpg">
            <a:extLst>
              <a:ext uri="{FF2B5EF4-FFF2-40B4-BE49-F238E27FC236}">
                <a16:creationId xmlns:a16="http://schemas.microsoft.com/office/drawing/2014/main" id="{6EA8530C-80FB-400B-94AC-D88C2B988CE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700808"/>
            <a:ext cx="7272808" cy="923925"/>
          </a:xfrm>
          <a:prstGeom prst="rect">
            <a:avLst/>
          </a:prstGeom>
          <a:noFill/>
          <a:ln>
            <a:noFill/>
          </a:ln>
        </p:spPr>
      </p:pic>
      <p:sp>
        <p:nvSpPr>
          <p:cNvPr id="5" name="Titel 1">
            <a:extLst>
              <a:ext uri="{FF2B5EF4-FFF2-40B4-BE49-F238E27FC236}">
                <a16:creationId xmlns:a16="http://schemas.microsoft.com/office/drawing/2014/main" id="{EA71B76E-1418-4C29-8A94-A3A86D8E1653}"/>
              </a:ext>
            </a:extLst>
          </p:cNvPr>
          <p:cNvSpPr>
            <a:spLocks noGrp="1"/>
          </p:cNvSpPr>
          <p:nvPr>
            <p:ph type="title"/>
          </p:nvPr>
        </p:nvSpPr>
        <p:spPr>
          <a:xfrm>
            <a:off x="685800" y="438150"/>
            <a:ext cx="5838825" cy="923925"/>
          </a:xfrm>
        </p:spPr>
        <p:txBody>
          <a:bodyPr/>
          <a:lstStyle/>
          <a:p>
            <a:r>
              <a:rPr lang="de-DE" sz="2400" dirty="0"/>
              <a:t>2. Praxisbeispiel</a:t>
            </a:r>
            <a:br>
              <a:rPr lang="de-DE" sz="2400" dirty="0"/>
            </a:br>
            <a:r>
              <a:rPr lang="de-DE" sz="2000" dirty="0"/>
              <a:t>Rahmenbedingungen der Teamarbeit</a:t>
            </a:r>
          </a:p>
        </p:txBody>
      </p:sp>
      <p:pic>
        <p:nvPicPr>
          <p:cNvPr id="6" name="Audio 5">
            <a:hlinkClick r:id="" action="ppaction://media"/>
            <a:extLst>
              <a:ext uri="{FF2B5EF4-FFF2-40B4-BE49-F238E27FC236}">
                <a16:creationId xmlns:a16="http://schemas.microsoft.com/office/drawing/2014/main" id="{57444B43-5E34-4104-A7C1-5D6CC49FC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8233777"/>
      </p:ext>
    </p:extLst>
  </p:cSld>
  <p:clrMapOvr>
    <a:masterClrMapping/>
  </p:clrMapOvr>
  <mc:AlternateContent xmlns:mc="http://schemas.openxmlformats.org/markup-compatibility/2006">
    <mc:Choice xmlns:p14="http://schemas.microsoft.com/office/powerpoint/2010/main" Requires="p14">
      <p:transition spd="slow" p14:dur="2000" advTm="108405"/>
    </mc:Choice>
    <mc:Fallback>
      <p:transition spd="slow" advTm="108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52320847"/>
              </p:ext>
            </p:extLst>
          </p:nvPr>
        </p:nvGraphicFramePr>
        <p:xfrm>
          <a:off x="755576" y="2624733"/>
          <a:ext cx="7272808" cy="3631245"/>
        </p:xfrm>
        <a:graphic>
          <a:graphicData uri="http://schemas.openxmlformats.org/drawingml/2006/table">
            <a:tbl>
              <a:tblPr firstRow="1" bandRow="1">
                <a:tableStyleId>{5C22544A-7EE6-4342-B048-85BDC9FD1C3A}</a:tableStyleId>
              </a:tblPr>
              <a:tblGrid>
                <a:gridCol w="7272808">
                  <a:extLst>
                    <a:ext uri="{9D8B030D-6E8A-4147-A177-3AD203B41FA5}">
                      <a16:colId xmlns:a16="http://schemas.microsoft.com/office/drawing/2014/main" val="20000"/>
                    </a:ext>
                  </a:extLst>
                </a:gridCol>
              </a:tblGrid>
              <a:tr h="424068">
                <a:tc>
                  <a:txBody>
                    <a:bodyPr/>
                    <a:lstStyle/>
                    <a:p>
                      <a:pPr algn="ctr"/>
                      <a:r>
                        <a:rPr lang="de-DE" sz="2400" baseline="0" dirty="0">
                          <a:solidFill>
                            <a:schemeClr val="tx1"/>
                          </a:solidFill>
                          <a:latin typeface="Arial" panose="020B0604020202020204" pitchFamily="34" charset="0"/>
                          <a:cs typeface="Arial" panose="020B0604020202020204" pitchFamily="34" charset="0"/>
                        </a:rPr>
                        <a:t>Kernteams als Bildungsgangteams</a:t>
                      </a:r>
                      <a:endParaRPr lang="de-DE" sz="1800" dirty="0">
                        <a:solidFill>
                          <a:schemeClr val="tx1"/>
                        </a:solidFill>
                        <a:latin typeface="Arial" panose="020B0604020202020204" pitchFamily="34" charset="0"/>
                        <a:cs typeface="Arial" panose="020B0604020202020204" pitchFamily="34" charset="0"/>
                      </a:endParaRPr>
                    </a:p>
                  </a:txBody>
                  <a:tcPr marL="91449" marR="91449" marT="45712" marB="45712" anchor="ctr">
                    <a:solidFill>
                      <a:srgbClr val="88A0BC"/>
                    </a:solidFill>
                  </a:tcPr>
                </a:tc>
                <a:extLst>
                  <a:ext uri="{0D108BD9-81ED-4DB2-BD59-A6C34878D82A}">
                    <a16:rowId xmlns:a16="http://schemas.microsoft.com/office/drawing/2014/main" val="10000"/>
                  </a:ext>
                </a:extLst>
              </a:tr>
              <a:tr h="3174061">
                <a:tc>
                  <a: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Arbeit an drei Teamnachmittagen pro Schuljahr + </a:t>
                      </a:r>
                      <a:r>
                        <a:rPr kumimoji="0" lang="de-DE" sz="2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SchiLF</a:t>
                      </a: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Teamleiter organisieren und dokumentieren die Arbeit im Team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Teams formulieren ihre Ziele selbst im Rahmen von Zielvereinbarungsgesprächen zwischen Teamleitung und </a:t>
                      </a:r>
                      <a:r>
                        <a:rPr kumimoji="0" lang="de-DE" sz="20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EQuL</a:t>
                      </a:r>
                      <a:r>
                        <a:rPr kumimoji="0" lang="de-DE"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de-DE"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marL="91449" marR="91449" marT="45712" marB="45712" anchor="ctr">
                    <a:solidFill>
                      <a:srgbClr val="D7DFE9"/>
                    </a:solidFill>
                  </a:tcPr>
                </a:tc>
                <a:extLst>
                  <a:ext uri="{0D108BD9-81ED-4DB2-BD59-A6C34878D82A}">
                    <a16:rowId xmlns:a16="http://schemas.microsoft.com/office/drawing/2014/main" val="10001"/>
                  </a:ext>
                </a:extLst>
              </a:tr>
            </a:tbl>
          </a:graphicData>
        </a:graphic>
      </p:graphicFrame>
      <p:pic>
        <p:nvPicPr>
          <p:cNvPr id="4" name="Grafik 3" descr="https://ssl-id.de/www.bbsiikl.de/templates/simple/templates/img/banner.jpg">
            <a:extLst>
              <a:ext uri="{FF2B5EF4-FFF2-40B4-BE49-F238E27FC236}">
                <a16:creationId xmlns:a16="http://schemas.microsoft.com/office/drawing/2014/main" id="{E2763D07-59CE-4B31-A7C8-02D8AE9DCE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700808"/>
            <a:ext cx="7272808" cy="923925"/>
          </a:xfrm>
          <a:prstGeom prst="rect">
            <a:avLst/>
          </a:prstGeom>
          <a:noFill/>
          <a:ln>
            <a:noFill/>
          </a:ln>
        </p:spPr>
      </p:pic>
      <p:sp>
        <p:nvSpPr>
          <p:cNvPr id="5" name="Titel 1">
            <a:extLst>
              <a:ext uri="{FF2B5EF4-FFF2-40B4-BE49-F238E27FC236}">
                <a16:creationId xmlns:a16="http://schemas.microsoft.com/office/drawing/2014/main" id="{C182622D-7FA7-4D88-A5B9-70D3D5A70C59}"/>
              </a:ext>
            </a:extLst>
          </p:cNvPr>
          <p:cNvSpPr>
            <a:spLocks noGrp="1"/>
          </p:cNvSpPr>
          <p:nvPr>
            <p:ph type="title"/>
          </p:nvPr>
        </p:nvSpPr>
        <p:spPr>
          <a:xfrm>
            <a:off x="685800" y="438150"/>
            <a:ext cx="5838825" cy="923925"/>
          </a:xfrm>
        </p:spPr>
        <p:txBody>
          <a:bodyPr/>
          <a:lstStyle/>
          <a:p>
            <a:r>
              <a:rPr lang="de-DE" sz="2400" dirty="0"/>
              <a:t>2. Praxisbeispiel</a:t>
            </a:r>
            <a:br>
              <a:rPr lang="de-DE" sz="2400" dirty="0"/>
            </a:br>
            <a:r>
              <a:rPr lang="de-DE" sz="2000" dirty="0"/>
              <a:t>Bildungsgangteams als Kernteams</a:t>
            </a:r>
          </a:p>
        </p:txBody>
      </p:sp>
      <p:pic>
        <p:nvPicPr>
          <p:cNvPr id="6" name="Audio 5">
            <a:hlinkClick r:id="" action="ppaction://media"/>
            <a:extLst>
              <a:ext uri="{FF2B5EF4-FFF2-40B4-BE49-F238E27FC236}">
                <a16:creationId xmlns:a16="http://schemas.microsoft.com/office/drawing/2014/main" id="{876C542A-BCE1-409C-B20F-EFFCE8EB9E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6732606"/>
      </p:ext>
    </p:extLst>
  </p:cSld>
  <p:clrMapOvr>
    <a:masterClrMapping/>
  </p:clrMapOvr>
  <mc:AlternateContent xmlns:mc="http://schemas.openxmlformats.org/markup-compatibility/2006">
    <mc:Choice xmlns:p14="http://schemas.microsoft.com/office/powerpoint/2010/main" Requires="p14">
      <p:transition spd="slow" p14:dur="2000" advTm="82600"/>
    </mc:Choice>
    <mc:Fallback>
      <p:transition spd="slow" advTm="8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4"/>
</p:tagLst>
</file>

<file path=ppt/tags/tag2.xml><?xml version="1.0" encoding="utf-8"?>
<p:tagLst xmlns:a="http://schemas.openxmlformats.org/drawingml/2006/main" xmlns:r="http://schemas.openxmlformats.org/officeDocument/2006/relationships" xmlns:p="http://schemas.openxmlformats.org/presentationml/2006/main">
  <p:tag name="TIMING" val="|4.1|18|10.5|10.2"/>
</p:tagLst>
</file>

<file path=ppt/tags/tag3.xml><?xml version="1.0" encoding="utf-8"?>
<p:tagLst xmlns:a="http://schemas.openxmlformats.org/drawingml/2006/main" xmlns:r="http://schemas.openxmlformats.org/officeDocument/2006/relationships" xmlns:p="http://schemas.openxmlformats.org/presentationml/2006/main">
  <p:tag name="TIMING" val="|90.6"/>
</p:tagLst>
</file>

<file path=ppt/tags/tag4.xml><?xml version="1.0" encoding="utf-8"?>
<p:tagLst xmlns:a="http://schemas.openxmlformats.org/drawingml/2006/main" xmlns:r="http://schemas.openxmlformats.org/officeDocument/2006/relationships" xmlns:p="http://schemas.openxmlformats.org/presentationml/2006/main">
  <p:tag name="TIMING" val="|27.7"/>
</p:tagLst>
</file>

<file path=ppt/theme/theme1.xml><?xml version="1.0" encoding="utf-8"?>
<a:theme xmlns:a="http://schemas.openxmlformats.org/drawingml/2006/main" name="Aufzählung Standart">
  <a:themeElements>
    <a:clrScheme name="Landes-Rot">
      <a:dk1>
        <a:srgbClr val="000000"/>
      </a:dk1>
      <a:lt1>
        <a:srgbClr val="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fzählung Standart 1">
        <a:dk1>
          <a:srgbClr val="000000"/>
        </a:dk1>
        <a:lt1>
          <a:srgbClr val="FFFFFF"/>
        </a:lt1>
        <a:dk2>
          <a:srgbClr val="871D33"/>
        </a:dk2>
        <a:lt2>
          <a:srgbClr val="2D2015"/>
        </a:lt2>
        <a:accent1>
          <a:srgbClr val="F6D1C6"/>
        </a:accent1>
        <a:accent2>
          <a:srgbClr val="8F5F2F"/>
        </a:accent2>
        <a:accent3>
          <a:srgbClr val="FFFFFF"/>
        </a:accent3>
        <a:accent4>
          <a:srgbClr val="000000"/>
        </a:accent4>
        <a:accent5>
          <a:srgbClr val="FAE5DF"/>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678</Words>
  <Application>Microsoft Office PowerPoint</Application>
  <PresentationFormat>Bildschirmpräsentation (4:3)</PresentationFormat>
  <Paragraphs>111</Paragraphs>
  <Slides>12</Slides>
  <Notes>8</Notes>
  <HiddenSlides>0</HiddenSlides>
  <MMClips>12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vt:i4>
      </vt:variant>
    </vt:vector>
  </HeadingPairs>
  <TitlesOfParts>
    <vt:vector size="19" baseType="lpstr">
      <vt:lpstr>Arial</vt:lpstr>
      <vt:lpstr>Arial,Sans-Serif</vt:lpstr>
      <vt:lpstr>Bliss Light</vt:lpstr>
      <vt:lpstr>Bliss Regular</vt:lpstr>
      <vt:lpstr>Calibri</vt:lpstr>
      <vt:lpstr>Wingdings</vt:lpstr>
      <vt:lpstr>Aufzählung Standart</vt:lpstr>
      <vt:lpstr>   Wie klappt die Arbeit im Team? </vt:lpstr>
      <vt:lpstr>GLIEDERUNG</vt:lpstr>
      <vt:lpstr>1. Verortung der Teamstruktur – Professionalität des schulischen Personals</vt:lpstr>
      <vt:lpstr>1. Verortung der Teamstruktur Dienstordnung 2019</vt:lpstr>
      <vt:lpstr>1. Verortung der Teamstruktur Lehr- und Lernkultur</vt:lpstr>
      <vt:lpstr>2. Praxisbeispiel - BBS Montabaur</vt:lpstr>
      <vt:lpstr>2. Praxisbeispiel Bildungsgangteams als Kernteams</vt:lpstr>
      <vt:lpstr>2. Praxisbeispiel Rahmenbedingungen der Teamarbeit</vt:lpstr>
      <vt:lpstr>2. Praxisbeispiel Bildungsgangteams als Kernteams</vt:lpstr>
      <vt:lpstr>2. Praxisbeispiel Unterstützungsteams</vt:lpstr>
      <vt:lpstr>Zusammenkommen ist ein Beginn  Zusammenbleiben ein Fortschritt   Zusammenarbeiten ein Erfolg                                                      (Henry Ford)   </vt:lpstr>
      <vt:lpstr>Danke für Ihre Aufmerksamkeit.   Ihre Beraterinnen und Berater für  Lehr- und Lernkultur (BfLLK)</vt:lpstr>
    </vt:vector>
  </TitlesOfParts>
  <Company>Zink &amp; Kraemer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Vorläufiger PowerPoint-Folienmaster für das neue Corporate Design der Landesregierung Rheinland-Pfalz</dc:title>
  <dc:creator>Detlev Stamm</dc:creator>
  <cp:lastModifiedBy>Angi Diemer</cp:lastModifiedBy>
  <cp:revision>540</cp:revision>
  <cp:lastPrinted>2020-01-29T08:23:01Z</cp:lastPrinted>
  <dcterms:created xsi:type="dcterms:W3CDTF">2009-02-09T14:56:39Z</dcterms:created>
  <dcterms:modified xsi:type="dcterms:W3CDTF">2020-10-28T07:59:18Z</dcterms:modified>
</cp:coreProperties>
</file>