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0"/>
  </p:notesMasterIdLst>
  <p:sldIdLst>
    <p:sldId id="256" r:id="rId3"/>
    <p:sldId id="257" r:id="rId4"/>
    <p:sldId id="258" r:id="rId5"/>
    <p:sldId id="259" r:id="rId6"/>
    <p:sldId id="260" r:id="rId7"/>
    <p:sldId id="261" r:id="rId8"/>
    <p:sldId id="262" r:id="rId9"/>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6453" autoAdjust="0"/>
  </p:normalViewPr>
  <p:slideViewPr>
    <p:cSldViewPr snapToGrid="0">
      <p:cViewPr varScale="1">
        <p:scale>
          <a:sx n="35" d="100"/>
          <a:sy n="35" d="100"/>
        </p:scale>
        <p:origin x="319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de-DE" sz="2400" b="0" strike="noStrike" spc="-1">
                <a:solidFill>
                  <a:srgbClr val="000000"/>
                </a:solidFill>
                <a:latin typeface="Arial"/>
              </a:rPr>
              <a:t>Folie mittels Klicken verschieben</a:t>
            </a:r>
          </a:p>
        </p:txBody>
      </p:sp>
      <p:sp>
        <p:nvSpPr>
          <p:cNvPr id="99" name="PlaceHolder 2"/>
          <p:cNvSpPr>
            <a:spLocks noGrp="1"/>
          </p:cNvSpPr>
          <p:nvPr>
            <p:ph type="body"/>
          </p:nvPr>
        </p:nvSpPr>
        <p:spPr>
          <a:xfrm>
            <a:off x="756000" y="5078520"/>
            <a:ext cx="6047640" cy="4811040"/>
          </a:xfrm>
          <a:prstGeom prst="rect">
            <a:avLst/>
          </a:prstGeom>
        </p:spPr>
        <p:txBody>
          <a:bodyPr lIns="0" tIns="0" rIns="0" bIns="0">
            <a:noAutofit/>
          </a:bodyPr>
          <a:lstStyle/>
          <a:p>
            <a:r>
              <a:rPr lang="de-DE" sz="2000" b="0" strike="noStrike" spc="-1">
                <a:latin typeface="Arial"/>
              </a:rPr>
              <a:t>Format der Notizen mittels Klicken bearbeiten</a:t>
            </a:r>
          </a:p>
        </p:txBody>
      </p:sp>
      <p:sp>
        <p:nvSpPr>
          <p:cNvPr id="100" name="PlaceHolder 3"/>
          <p:cNvSpPr>
            <a:spLocks noGrp="1"/>
          </p:cNvSpPr>
          <p:nvPr>
            <p:ph type="hdr"/>
          </p:nvPr>
        </p:nvSpPr>
        <p:spPr>
          <a:xfrm>
            <a:off x="0" y="0"/>
            <a:ext cx="3280680" cy="534240"/>
          </a:xfrm>
          <a:prstGeom prst="rect">
            <a:avLst/>
          </a:prstGeom>
        </p:spPr>
        <p:txBody>
          <a:bodyPr lIns="0" tIns="0" rIns="0" bIns="0">
            <a:noAutofit/>
          </a:bodyPr>
          <a:lstStyle/>
          <a:p>
            <a:r>
              <a:rPr lang="de-DE" sz="1400" b="0" strike="noStrike" spc="-1">
                <a:latin typeface="Times New Roman"/>
              </a:rPr>
              <a:t>&lt;Kopfzeile&gt;</a:t>
            </a:r>
          </a:p>
        </p:txBody>
      </p:sp>
      <p:sp>
        <p:nvSpPr>
          <p:cNvPr id="10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DE" sz="1400" b="0" strike="noStrike" spc="-1">
                <a:latin typeface="Times New Roman"/>
              </a:rPr>
              <a:t>&lt;Datum/Uhrzeit&gt;</a:t>
            </a:r>
          </a:p>
        </p:txBody>
      </p:sp>
      <p:sp>
        <p:nvSpPr>
          <p:cNvPr id="10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DE" sz="1400" b="0" strike="noStrike" spc="-1">
                <a:latin typeface="Times New Roman"/>
              </a:rPr>
              <a:t>&lt;Fußzeile&gt;</a:t>
            </a:r>
          </a:p>
        </p:txBody>
      </p:sp>
      <p:sp>
        <p:nvSpPr>
          <p:cNvPr id="10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6FB5A51-3B64-41ED-A135-8D71E189E59D}" type="slidenum">
              <a:rPr lang="de-DE" sz="1400" b="0" strike="noStrike" spc="-1">
                <a:latin typeface="Times New Roman"/>
              </a:rPr>
              <a:t>‹Nr.›</a:t>
            </a:fld>
            <a:endParaRPr lang="de-DE"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sz="1200" dirty="0">
                <a:latin typeface="Arial Narrow" panose="020B0606020202030204" pitchFamily="34" charset="0"/>
              </a:rPr>
              <a:t>Hallo und herzlich willkommen zur Wissensauffrischung in Sachen Lernstrategien! Wir kennen das alle: Schüler sind entsetzt über eine mangelhafte Leistung und äußern: „Aber ich habe doch den ganzen Mittag gelernt …“ „Ich kann mir das einfach nicht behalten, obwohl ich es fünfmal durchgelesen habe.“</a:t>
            </a:r>
          </a:p>
          <a:p>
            <a:endParaRPr lang="de-DE" sz="1200" dirty="0">
              <a:latin typeface="Arial Narrow" panose="020B0606020202030204" pitchFamily="34" charset="0"/>
            </a:endParaRPr>
          </a:p>
          <a:p>
            <a:r>
              <a:rPr lang="de-DE" sz="1200" dirty="0">
                <a:latin typeface="Arial Narrow" panose="020B0606020202030204" pitchFamily="34" charset="0"/>
              </a:rPr>
              <a:t>Die Aussage „…fünfmal durchgelesen habe“ sagt schon sehr viel über die Lernstrategie des Einzelnen aus. Der Lernende benötigt Anleitung!</a:t>
            </a:r>
          </a:p>
          <a:p>
            <a:endParaRPr lang="de-DE" dirty="0"/>
          </a:p>
        </p:txBody>
      </p:sp>
      <p:sp>
        <p:nvSpPr>
          <p:cNvPr id="4" name="Foliennummernplatzhalter 3"/>
          <p:cNvSpPr>
            <a:spLocks noGrp="1"/>
          </p:cNvSpPr>
          <p:nvPr>
            <p:ph type="sldNum"/>
          </p:nvPr>
        </p:nvSpPr>
        <p:spPr/>
        <p:txBody>
          <a:bodyPr/>
          <a:lstStyle/>
          <a:p>
            <a:pPr algn="r"/>
            <a:fld id="{96FB5A51-3B64-41ED-A135-8D71E189E59D}" type="slidenum">
              <a:rPr lang="de-DE" sz="1400" b="0" strike="noStrike" spc="-1" smtClean="0">
                <a:latin typeface="Times New Roman"/>
              </a:rPr>
              <a:t>1</a:t>
            </a:fld>
            <a:endParaRPr lang="de-DE" sz="1400" b="0" strike="noStrike" spc="-1">
              <a:latin typeface="Times New Roman"/>
            </a:endParaRPr>
          </a:p>
        </p:txBody>
      </p:sp>
    </p:spTree>
    <p:extLst>
      <p:ext uri="{BB962C8B-B14F-4D97-AF65-F5344CB8AC3E}">
        <p14:creationId xmlns:p14="http://schemas.microsoft.com/office/powerpoint/2010/main" val="49177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noRot="1" noChangeAspect="1"/>
          </p:cNvSpPr>
          <p:nvPr>
            <p:ph type="sldImg"/>
          </p:nvPr>
        </p:nvSpPr>
        <p:spPr>
          <a:xfrm>
            <a:off x="917575" y="744538"/>
            <a:ext cx="4962525" cy="3722687"/>
          </a:xfrm>
          <a:prstGeom prst="rect">
            <a:avLst/>
          </a:prstGeom>
        </p:spPr>
      </p:sp>
      <p:sp>
        <p:nvSpPr>
          <p:cNvPr id="166" name="PlaceHolder 2"/>
          <p:cNvSpPr>
            <a:spLocks noGrp="1"/>
          </p:cNvSpPr>
          <p:nvPr>
            <p:ph type="body"/>
          </p:nvPr>
        </p:nvSpPr>
        <p:spPr>
          <a:xfrm>
            <a:off x="906480" y="4715280"/>
            <a:ext cx="4984560" cy="4466520"/>
          </a:xfrm>
          <a:prstGeom prst="rect">
            <a:avLst/>
          </a:prstGeom>
        </p:spPr>
        <p:txBody>
          <a:bodyPr>
            <a:noAutofit/>
          </a:bodyPr>
          <a:lstStyle/>
          <a:p>
            <a:pPr marL="215914" indent="-215914">
              <a:spcBef>
                <a:spcPts val="1199"/>
              </a:spcBef>
            </a:pPr>
            <a:r>
              <a:rPr lang="de-DE" sz="1600" b="1" spc="-1" dirty="0">
                <a:solidFill>
                  <a:srgbClr val="000000"/>
                </a:solidFill>
                <a:latin typeface="Arial Narrow" panose="020B0606020202030204" pitchFamily="34" charset="0"/>
                <a:ea typeface="ＭＳ Ｐゴシック"/>
              </a:rPr>
              <a:t>Punkt 1 </a:t>
            </a:r>
            <a:r>
              <a:rPr lang="de-DE" sz="1600" spc="-1" dirty="0">
                <a:solidFill>
                  <a:srgbClr val="000000"/>
                </a:solidFill>
                <a:latin typeface="Arial Narrow" panose="020B0606020202030204" pitchFamily="34" charset="0"/>
                <a:ea typeface="ＭＳ Ｐゴシック"/>
              </a:rPr>
              <a:t>– </a:t>
            </a:r>
            <a:r>
              <a:rPr lang="de-DE" sz="1600" b="1" spc="-1" dirty="0">
                <a:solidFill>
                  <a:srgbClr val="000000"/>
                </a:solidFill>
                <a:latin typeface="Arial Narrow" panose="020B0606020202030204" pitchFamily="34" charset="0"/>
                <a:ea typeface="ＭＳ Ｐゴシック"/>
              </a:rPr>
              <a:t>„Selbstgesteuertes Lernen“:</a:t>
            </a:r>
            <a:r>
              <a:rPr lang="de-DE" sz="1600" spc="-1" dirty="0">
                <a:solidFill>
                  <a:srgbClr val="000000"/>
                </a:solidFill>
                <a:latin typeface="Arial Narrow" panose="020B0606020202030204" pitchFamily="34" charset="0"/>
                <a:ea typeface="ＭＳ Ｐゴシック"/>
              </a:rPr>
              <a:t> </a:t>
            </a:r>
            <a:br>
              <a:rPr lang="de-DE" sz="1600" spc="-1" dirty="0">
                <a:solidFill>
                  <a:srgbClr val="000000"/>
                </a:solidFill>
                <a:latin typeface="Arial Narrow" panose="020B0606020202030204" pitchFamily="34" charset="0"/>
                <a:ea typeface="ＭＳ Ｐゴシック"/>
              </a:rPr>
            </a:br>
            <a:endParaRPr lang="de-DE" sz="1600" spc="-1" dirty="0">
              <a:latin typeface="Arial Narrow" panose="020B0606020202030204" pitchFamily="34" charset="0"/>
            </a:endParaRPr>
          </a:p>
          <a:p>
            <a:pPr marL="171291" indent="-170932">
              <a:spcBef>
                <a:spcPts val="1200"/>
              </a:spcBef>
              <a:buClr>
                <a:srgbClr val="000000"/>
              </a:buClr>
              <a:buFont typeface="Arial"/>
              <a:buChar char="•"/>
            </a:pPr>
            <a:r>
              <a:rPr lang="de-DE" sz="1600" dirty="0">
                <a:latin typeface="Arial Narrow" panose="020B0606020202030204" pitchFamily="34" charset="0"/>
              </a:rPr>
              <a:t>Klar ist: Viele Schüler meinen über ein ausreichendes Maß an Lernstrategien zu verfügen und einige verfügen auch über zahlreiche Lernstrategien, </a:t>
            </a:r>
            <a:br>
              <a:rPr lang="de-DE" sz="1600" dirty="0">
                <a:latin typeface="Arial Narrow" panose="020B0606020202030204" pitchFamily="34" charset="0"/>
              </a:rPr>
            </a:br>
            <a:r>
              <a:rPr lang="de-DE" sz="1600" dirty="0">
                <a:latin typeface="Arial Narrow" panose="020B0606020202030204" pitchFamily="34" charset="0"/>
              </a:rPr>
              <a:t>nur in der Anwendung bzw. Umsetzung hapert es. … In den meisten Fällen braucht es dennoch Unterstützung, Übung, Training.</a:t>
            </a:r>
          </a:p>
          <a:p>
            <a:pPr marL="2286359" lvl="5" indent="0">
              <a:spcBef>
                <a:spcPts val="1200"/>
              </a:spcBef>
              <a:buClr>
                <a:srgbClr val="000000"/>
              </a:buClr>
              <a:buFont typeface="Arial"/>
              <a:buNone/>
            </a:pPr>
            <a:endParaRPr lang="de-DE" sz="1600" dirty="0">
              <a:latin typeface="Arial Narrow" panose="020B0606020202030204" pitchFamily="34" charset="0"/>
            </a:endParaRPr>
          </a:p>
          <a:p>
            <a:pPr marL="0" lvl="5">
              <a:spcBef>
                <a:spcPts val="1200"/>
              </a:spcBef>
              <a:buClr>
                <a:srgbClr val="000000"/>
              </a:buClr>
              <a:buFont typeface="Arial"/>
              <a:buNone/>
            </a:pPr>
            <a:r>
              <a:rPr lang="de-DE" sz="1600" b="1" dirty="0">
                <a:latin typeface="Arial Narrow" panose="020B0606020202030204" pitchFamily="34" charset="0"/>
              </a:rPr>
              <a:t>Punkt 2 – Erst über den </a:t>
            </a:r>
            <a:r>
              <a:rPr lang="de-DE" sz="1600" b="1" kern="1200" spc="-1" dirty="0">
                <a:solidFill>
                  <a:srgbClr val="000000"/>
                </a:solidFill>
                <a:latin typeface="Arial Narrow" panose="020B0606020202030204" pitchFamily="34" charset="0"/>
                <a:ea typeface="ＭＳ Ｐゴシック"/>
                <a:cs typeface="+mn-cs"/>
              </a:rPr>
              <a:t>Einsatz</a:t>
            </a:r>
            <a:r>
              <a:rPr lang="de-DE" sz="1600" b="1" dirty="0">
                <a:latin typeface="Arial Narrow" panose="020B0606020202030204" pitchFamily="34" charset="0"/>
              </a:rPr>
              <a:t> ….</a:t>
            </a:r>
            <a:br>
              <a:rPr lang="de-DE" sz="1600" dirty="0">
                <a:latin typeface="Arial Narrow" panose="020B0606020202030204" pitchFamily="34" charset="0"/>
              </a:rPr>
            </a:br>
            <a:endParaRPr lang="de-DE" sz="1600" spc="-1" dirty="0">
              <a:solidFill>
                <a:srgbClr val="000000"/>
              </a:solidFill>
              <a:latin typeface="Arial Narrow" panose="020B0606020202030204" pitchFamily="34" charset="0"/>
              <a:ea typeface="ＭＳ Ｐゴシック"/>
            </a:endParaRPr>
          </a:p>
          <a:p>
            <a:pPr marL="171291" indent="-170932">
              <a:spcBef>
                <a:spcPts val="1200"/>
              </a:spcBef>
              <a:buClr>
                <a:srgbClr val="000000"/>
              </a:buClr>
              <a:buFont typeface="Arial"/>
              <a:buChar char="•"/>
            </a:pPr>
            <a:r>
              <a:rPr lang="de-DE" sz="1600" spc="-1" dirty="0">
                <a:solidFill>
                  <a:srgbClr val="000000"/>
                </a:solidFill>
                <a:latin typeface="Arial Narrow" panose="020B0606020202030204" pitchFamily="34" charset="0"/>
                <a:ea typeface="ＭＳ Ｐゴシック"/>
              </a:rPr>
              <a:t>Der Lehrer gibt den Rahmen, z. B. in Form einer Lernaufgabe basierend auf dem </a:t>
            </a:r>
            <a:br>
              <a:rPr lang="de-DE" sz="1600" dirty="0">
                <a:latin typeface="Arial Narrow" panose="020B0606020202030204" pitchFamily="34" charset="0"/>
              </a:rPr>
            </a:br>
            <a:r>
              <a:rPr lang="de-DE" sz="1600" spc="-1" dirty="0">
                <a:solidFill>
                  <a:srgbClr val="000000"/>
                </a:solidFill>
                <a:latin typeface="Arial Narrow" panose="020B0606020202030204" pitchFamily="34" charset="0"/>
                <a:ea typeface="ＭＳ Ｐゴシック"/>
              </a:rPr>
              <a:t>Modell der vollständigen Handlung, agiert als Moderator, Lernbegleiter mit individueller Betreuung, greift ein, wo es erforderlich ist, aber ansonsten arbeiten die Lernenden selbstständig. </a:t>
            </a:r>
            <a:endParaRPr lang="de-DE" sz="1600" spc="-1" dirty="0">
              <a:latin typeface="Arial Narrow" panose="020B0606020202030204" pitchFamily="34" charset="0"/>
            </a:endParaRPr>
          </a:p>
          <a:p>
            <a:pPr>
              <a:lnSpc>
                <a:spcPct val="100000"/>
              </a:lnSpc>
            </a:pPr>
            <a:endParaRPr lang="de-DE" sz="1600" spc="-1" dirty="0">
              <a:latin typeface="Arial Narrow" panose="020B0606020202030204" pitchFamily="34" charset="0"/>
            </a:endParaRPr>
          </a:p>
          <a:p>
            <a:pPr>
              <a:lnSpc>
                <a:spcPct val="100000"/>
              </a:lnSpc>
            </a:pPr>
            <a:r>
              <a:rPr lang="de-DE" sz="1600" b="1" spc="-1" dirty="0">
                <a:solidFill>
                  <a:srgbClr val="000000"/>
                </a:solidFill>
                <a:latin typeface="Arial Narrow" panose="020B0606020202030204" pitchFamily="34" charset="0"/>
                <a:ea typeface="ＭＳ Ｐゴシック"/>
              </a:rPr>
              <a:t>Punkt 2/3 </a:t>
            </a:r>
            <a:r>
              <a:rPr lang="de-DE" sz="1600" spc="-1" dirty="0">
                <a:solidFill>
                  <a:srgbClr val="000000"/>
                </a:solidFill>
                <a:latin typeface="Arial Narrow" panose="020B0606020202030204" pitchFamily="34" charset="0"/>
                <a:ea typeface="ＭＳ Ｐゴシック"/>
              </a:rPr>
              <a:t>– </a:t>
            </a:r>
            <a:r>
              <a:rPr lang="de-DE" sz="1600" b="1" spc="-1" dirty="0">
                <a:solidFill>
                  <a:srgbClr val="000000"/>
                </a:solidFill>
                <a:latin typeface="Arial Narrow" panose="020B0606020202030204" pitchFamily="34" charset="0"/>
                <a:ea typeface="ＭＳ Ｐゴシック"/>
              </a:rPr>
              <a:t>„Selbstgesteuertes Lernen“:</a:t>
            </a:r>
            <a:r>
              <a:rPr lang="de-DE" sz="1600" spc="-1" dirty="0">
                <a:solidFill>
                  <a:srgbClr val="000000"/>
                </a:solidFill>
                <a:latin typeface="Arial Narrow" panose="020B0606020202030204" pitchFamily="34" charset="0"/>
                <a:ea typeface="ＭＳ Ｐゴシック"/>
              </a:rPr>
              <a:t> </a:t>
            </a:r>
            <a:br>
              <a:rPr lang="de-DE" sz="1600" spc="-1" dirty="0">
                <a:solidFill>
                  <a:srgbClr val="000000"/>
                </a:solidFill>
                <a:latin typeface="Arial Narrow" panose="020B0606020202030204" pitchFamily="34" charset="0"/>
                <a:ea typeface="ＭＳ Ｐゴシック"/>
              </a:rPr>
            </a:br>
            <a:endParaRPr lang="de-DE" sz="1600" spc="-1" dirty="0">
              <a:latin typeface="Arial Narrow" panose="020B0606020202030204" pitchFamily="34" charset="0"/>
            </a:endParaRPr>
          </a:p>
          <a:p>
            <a:pPr marL="171291" indent="-170932">
              <a:buClr>
                <a:srgbClr val="000000"/>
              </a:buClr>
              <a:buFont typeface="Arial"/>
              <a:buChar char="•"/>
            </a:pPr>
            <a:r>
              <a:rPr lang="de-DE" sz="1600" spc="-1" dirty="0">
                <a:solidFill>
                  <a:srgbClr val="000000"/>
                </a:solidFill>
                <a:latin typeface="Arial Narrow" panose="020B0606020202030204" pitchFamily="34" charset="0"/>
                <a:ea typeface="ＭＳ Ｐゴシック"/>
              </a:rPr>
              <a:t>aber: sie sind Schritt für Schritt an das selbstständige Lernen heranzuführen. </a:t>
            </a:r>
            <a:endParaRPr lang="de-DE" sz="1600" spc="-1" dirty="0">
              <a:latin typeface="Arial Narrow" panose="020B0606020202030204" pitchFamily="34" charset="0"/>
            </a:endParaRPr>
          </a:p>
          <a:p>
            <a:pPr marL="171291" indent="-170932">
              <a:buClr>
                <a:srgbClr val="000000"/>
              </a:buClr>
              <a:buFont typeface="Arial"/>
              <a:buChar char="•"/>
            </a:pPr>
            <a:r>
              <a:rPr lang="de-DE" sz="1600" spc="-1" dirty="0">
                <a:solidFill>
                  <a:srgbClr val="000000"/>
                </a:solidFill>
                <a:latin typeface="Arial Narrow" panose="020B0606020202030204" pitchFamily="34" charset="0"/>
                <a:ea typeface="ＭＳ Ｐゴシック"/>
              </a:rPr>
              <a:t>Wir knüpfen an den Stärken an und fördern diese. </a:t>
            </a:r>
            <a:endParaRPr lang="de-DE" sz="1600" spc="-1" dirty="0">
              <a:latin typeface="Arial Narrow" panose="020B0606020202030204" pitchFamily="34" charset="0"/>
            </a:endParaRPr>
          </a:p>
          <a:p>
            <a:pPr marL="171291" indent="-170932">
              <a:buClr>
                <a:srgbClr val="000000"/>
              </a:buClr>
              <a:buFont typeface="Arial"/>
              <a:buChar char="•"/>
            </a:pPr>
            <a:r>
              <a:rPr lang="de-DE" sz="1600" spc="-1" dirty="0">
                <a:solidFill>
                  <a:srgbClr val="000000"/>
                </a:solidFill>
                <a:latin typeface="Arial Narrow" panose="020B0606020202030204" pitchFamily="34" charset="0"/>
                <a:ea typeface="ＭＳ Ｐゴシック"/>
              </a:rPr>
              <a:t>Denn, die Grundlagen in Form des strategischen Vorgehens also konkrete Lernstrategien sind erst zu legen, anschließend zu üben und zu festigen.</a:t>
            </a:r>
            <a:endParaRPr lang="de-DE" sz="1600" spc="-1" dirty="0">
              <a:latin typeface="Arial Narrow" panose="020B0606020202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noRot="1" noChangeAspect="1"/>
          </p:cNvSpPr>
          <p:nvPr>
            <p:ph type="sldImg"/>
          </p:nvPr>
        </p:nvSpPr>
        <p:spPr>
          <a:xfrm>
            <a:off x="917575" y="744538"/>
            <a:ext cx="4962525" cy="3722687"/>
          </a:xfrm>
          <a:prstGeom prst="rect">
            <a:avLst/>
          </a:prstGeom>
        </p:spPr>
      </p:sp>
      <p:sp>
        <p:nvSpPr>
          <p:cNvPr id="168" name="PlaceHolder 2"/>
          <p:cNvSpPr>
            <a:spLocks noGrp="1"/>
          </p:cNvSpPr>
          <p:nvPr>
            <p:ph type="body"/>
          </p:nvPr>
        </p:nvSpPr>
        <p:spPr>
          <a:xfrm>
            <a:off x="906480" y="4715280"/>
            <a:ext cx="4984560" cy="4466520"/>
          </a:xfrm>
          <a:prstGeom prst="rect">
            <a:avLst/>
          </a:prstGeom>
        </p:spPr>
        <p:txBody>
          <a:bodyPr>
            <a:noAutofit/>
          </a:bodyPr>
          <a:lstStyle/>
          <a:p>
            <a:pPr marL="171360" indent="-171000">
              <a:lnSpc>
                <a:spcPct val="100000"/>
              </a:lnSpc>
              <a:buClr>
                <a:srgbClr val="000000"/>
              </a:buClr>
              <a:buFont typeface="Arial"/>
              <a:buChar char="•"/>
            </a:pPr>
            <a:r>
              <a:rPr lang="de-DE" sz="2000" b="0" strike="noStrike" spc="-1">
                <a:latin typeface="Arial"/>
              </a:rPr>
              <a:t>Kognitiv = Leistungsfähigkeit</a:t>
            </a:r>
          </a:p>
          <a:p>
            <a:pPr marL="171360" indent="-171000">
              <a:lnSpc>
                <a:spcPct val="100000"/>
              </a:lnSpc>
              <a:buClr>
                <a:srgbClr val="000000"/>
              </a:buClr>
              <a:buFont typeface="Arial"/>
              <a:buChar char="•"/>
            </a:pPr>
            <a:r>
              <a:rPr lang="de-DE" sz="2000" b="0" strike="noStrike" spc="-1">
                <a:latin typeface="Arial"/>
              </a:rPr>
              <a:t>Metakognitiv = immer wieder kontrollieren: bin ich auf dem richtigen Weg oder laufe ich in die Irre, wird mein Handlungsprodukt verwertbar sein oder muss ich nachbessern.</a:t>
            </a:r>
          </a:p>
          <a:p>
            <a:pPr marL="171360" indent="-171000">
              <a:lnSpc>
                <a:spcPct val="100000"/>
              </a:lnSpc>
              <a:buClr>
                <a:srgbClr val="000000"/>
              </a:buClr>
              <a:buFont typeface="Arial"/>
              <a:buChar char="•"/>
            </a:pPr>
            <a:r>
              <a:rPr lang="de-DE" sz="2000" b="0" strike="noStrike" spc="-1">
                <a:latin typeface="Arial"/>
              </a:rPr>
              <a:t>Motivationale = Lust auf das Lernen wecken</a:t>
            </a:r>
          </a:p>
          <a:p>
            <a:pPr marL="171360" indent="-171000">
              <a:lnSpc>
                <a:spcPct val="100000"/>
              </a:lnSpc>
              <a:buClr>
                <a:srgbClr val="000000"/>
              </a:buClr>
              <a:buFont typeface="Arial"/>
              <a:buChar char="•"/>
            </a:pPr>
            <a:r>
              <a:rPr lang="de-DE" sz="2000" b="0" strike="noStrike" spc="-1">
                <a:latin typeface="Arial"/>
              </a:rPr>
              <a:t>Ressourcenbezogen = Zeitmanagement, Teamarbeit, Hilfsmittel effektiv nutzen (PC, Handy, sonstiges Material)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917575" y="744538"/>
            <a:ext cx="4962525" cy="3722687"/>
          </a:xfrm>
          <a:prstGeom prst="rect">
            <a:avLst/>
          </a:prstGeom>
        </p:spPr>
      </p:sp>
      <p:sp>
        <p:nvSpPr>
          <p:cNvPr id="170" name="PlaceHolder 2"/>
          <p:cNvSpPr>
            <a:spLocks noGrp="1"/>
          </p:cNvSpPr>
          <p:nvPr>
            <p:ph type="body"/>
          </p:nvPr>
        </p:nvSpPr>
        <p:spPr>
          <a:xfrm>
            <a:off x="906480" y="4715280"/>
            <a:ext cx="4984560" cy="4466520"/>
          </a:xfrm>
          <a:prstGeom prst="rect">
            <a:avLst/>
          </a:prstGeom>
        </p:spPr>
        <p:txBody>
          <a:bodyPr>
            <a:noAutofit/>
          </a:bodyPr>
          <a:lstStyle/>
          <a:p>
            <a:pPr marL="171360" indent="-171000">
              <a:lnSpc>
                <a:spcPct val="100000"/>
              </a:lnSpc>
              <a:buClr>
                <a:srgbClr val="000000"/>
              </a:buClr>
              <a:buFont typeface="Arial"/>
              <a:buChar char="•"/>
            </a:pPr>
            <a:r>
              <a:rPr lang="de-DE" sz="2000" b="0" strike="noStrike" spc="-1">
                <a:latin typeface="Arial"/>
              </a:rPr>
              <a:t>Informationen beschaffen und filtern = strategisch suchen, um sich in der Flut der Informationen nicht zu verlieren</a:t>
            </a:r>
          </a:p>
          <a:p>
            <a:pPr marL="171360" indent="-171000">
              <a:lnSpc>
                <a:spcPct val="100000"/>
              </a:lnSpc>
              <a:buClr>
                <a:srgbClr val="000000"/>
              </a:buClr>
              <a:buFont typeface="Arial"/>
              <a:buChar char="•"/>
            </a:pPr>
            <a:r>
              <a:rPr lang="de-DE" sz="2000" b="0" strike="noStrike" spc="-1">
                <a:latin typeface="Arial"/>
              </a:rPr>
              <a:t>Effektiv lesen/Texte markieren = das Wesentliche erkennen, Schritt für Schritt vorgehen: Überblick über die Struktur des Textes verschaffen, Informationen gezielt suchen, z. B. Rechte und Pflichten im Praktikum, dann erst markieren.</a:t>
            </a:r>
          </a:p>
          <a:p>
            <a:pPr marL="171360" indent="-171000">
              <a:lnSpc>
                <a:spcPct val="100000"/>
              </a:lnSpc>
              <a:buClr>
                <a:srgbClr val="000000"/>
              </a:buClr>
              <a:buFont typeface="Arial"/>
              <a:buChar char="•"/>
            </a:pPr>
            <a:r>
              <a:rPr lang="de-DE" sz="2000" b="0" strike="noStrike" spc="-1">
                <a:latin typeface="Arial"/>
              </a:rPr>
              <a:t>Festhalten und darstellen = mit eigenen Worten, Anmerkungen, Meinungen wiedergeben</a:t>
            </a:r>
          </a:p>
          <a:p>
            <a:pPr marL="171360" indent="-171000">
              <a:lnSpc>
                <a:spcPct val="100000"/>
              </a:lnSpc>
              <a:buClr>
                <a:srgbClr val="000000"/>
              </a:buClr>
              <a:buFont typeface="Arial"/>
              <a:buChar char="•"/>
            </a:pPr>
            <a:r>
              <a:rPr lang="de-DE" sz="2000" b="0" strike="noStrike" spc="-1">
                <a:latin typeface="Arial"/>
              </a:rPr>
              <a:t>Inhalte sinnvoll strukturieren, je nach Lerntyp unterschiedliche Struktogramme zulassen</a:t>
            </a:r>
          </a:p>
          <a:p>
            <a:pPr marL="171360" indent="-171000">
              <a:lnSpc>
                <a:spcPct val="100000"/>
              </a:lnSpc>
              <a:buClr>
                <a:srgbClr val="000000"/>
              </a:buClr>
              <a:buFont typeface="Arial"/>
              <a:buChar char="•"/>
            </a:pPr>
            <a:r>
              <a:rPr lang="de-DE" sz="2000" b="0" strike="noStrike" spc="-1">
                <a:latin typeface="Arial"/>
              </a:rPr>
              <a:t>Urheberrecht beachten, Zitate anderer in eigene Texte einfügen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noRot="1" noChangeAspect="1"/>
          </p:cNvSpPr>
          <p:nvPr>
            <p:ph type="sldImg"/>
          </p:nvPr>
        </p:nvSpPr>
        <p:spPr>
          <a:xfrm>
            <a:off x="917575" y="744538"/>
            <a:ext cx="4962525" cy="3722687"/>
          </a:xfrm>
          <a:prstGeom prst="rect">
            <a:avLst/>
          </a:prstGeom>
        </p:spPr>
      </p:sp>
      <p:sp>
        <p:nvSpPr>
          <p:cNvPr id="172" name="PlaceHolder 2"/>
          <p:cNvSpPr>
            <a:spLocks noGrp="1"/>
          </p:cNvSpPr>
          <p:nvPr>
            <p:ph type="body"/>
          </p:nvPr>
        </p:nvSpPr>
        <p:spPr>
          <a:xfrm>
            <a:off x="906480" y="4715280"/>
            <a:ext cx="4984560" cy="4466520"/>
          </a:xfrm>
          <a:prstGeom prst="rect">
            <a:avLst/>
          </a:prstGeom>
        </p:spPr>
        <p:txBody>
          <a:bodyPr>
            <a:noAutofit/>
          </a:bodyPr>
          <a:lstStyle/>
          <a:p>
            <a:pPr>
              <a:lnSpc>
                <a:spcPct val="100000"/>
              </a:lnSpc>
            </a:pPr>
            <a:r>
              <a:rPr lang="de-DE" sz="2000" spc="-1" dirty="0">
                <a:latin typeface="Arial"/>
              </a:rPr>
              <a:t>Erfolgreiches Lernen ist auch, sich unterschiedlicher Ressourcen zu bedienen, um den Erfolg zu sichern. </a:t>
            </a:r>
          </a:p>
          <a:p>
            <a:pPr>
              <a:lnSpc>
                <a:spcPct val="100000"/>
              </a:lnSpc>
            </a:pPr>
            <a:endParaRPr lang="de-DE" sz="2000" spc="-1" dirty="0">
              <a:latin typeface="Arial"/>
            </a:endParaRPr>
          </a:p>
          <a:p>
            <a:pPr>
              <a:lnSpc>
                <a:spcPct val="100000"/>
              </a:lnSpc>
            </a:pPr>
            <a:r>
              <a:rPr lang="de-DE" sz="2000" spc="-1" dirty="0">
                <a:latin typeface="Arial"/>
              </a:rPr>
              <a:t>dazu gehört, das Arbeitsumfeld lernförderlich zu gestalten und Dinge, die für Ablenkung sorgen, einfach mal beiseite schaffen. </a:t>
            </a:r>
          </a:p>
          <a:p>
            <a:pPr>
              <a:lnSpc>
                <a:spcPct val="100000"/>
              </a:lnSpc>
            </a:pPr>
            <a:endParaRPr lang="de-DE" sz="2000" spc="-1" dirty="0">
              <a:latin typeface="Arial"/>
            </a:endParaRPr>
          </a:p>
          <a:p>
            <a:pPr>
              <a:lnSpc>
                <a:spcPct val="100000"/>
              </a:lnSpc>
            </a:pPr>
            <a:r>
              <a:rPr lang="de-DE" sz="2000" spc="-1" dirty="0">
                <a:latin typeface="Arial"/>
              </a:rPr>
              <a:t>Das Lernen im Team hat besonderen Reiz, ermöglicht das Sprechen über Lerninhalte unter Beachtung von Gesprächsregeln, wodurch die Chance größer wird, das Gelernte zu behalten. </a:t>
            </a:r>
          </a:p>
          <a:p>
            <a:pPr>
              <a:lnSpc>
                <a:spcPct val="100000"/>
              </a:lnSpc>
            </a:pPr>
            <a:endParaRPr lang="de-DE" sz="2000" spc="-1" dirty="0">
              <a:latin typeface="Arial"/>
            </a:endParaRPr>
          </a:p>
          <a:p>
            <a:pPr>
              <a:lnSpc>
                <a:spcPct val="100000"/>
              </a:lnSpc>
            </a:pPr>
            <a:r>
              <a:rPr lang="de-DE" sz="2000" spc="-1" dirty="0">
                <a:latin typeface="Arial"/>
              </a:rPr>
              <a:t>Es gibt verschiedene Tricks Motivation aufzubauen und zu erhalten, wie eben kurz erwähnt: To-do-Listen, Lerninhalte in überschaubare Abschnitte zu gliedern, Belohnungen einführen.</a:t>
            </a:r>
          </a:p>
          <a:p>
            <a:pPr>
              <a:lnSpc>
                <a:spcPct val="100000"/>
              </a:lnSpc>
            </a:pPr>
            <a:endParaRPr lang="de-DE" sz="2000" spc="-1" dirty="0">
              <a:latin typeface="Arial"/>
            </a:endParaRPr>
          </a:p>
          <a:p>
            <a:pPr>
              <a:lnSpc>
                <a:spcPct val="100000"/>
              </a:lnSpc>
            </a:pPr>
            <a:r>
              <a:rPr lang="de-DE" sz="2000" spc="-1" dirty="0">
                <a:latin typeface="Arial"/>
              </a:rPr>
              <a:t>„Ich habe fünf Stunden gelernt und doch nichts behalten“ sagt viel über das Zeitmanagement. Der Lernende muss in der Lage sein, die Zeit sinnvoll einzuplanen, einen Zeitplan mit Pausen zu erstellen.</a:t>
            </a:r>
          </a:p>
          <a:p>
            <a:pPr>
              <a:lnSpc>
                <a:spcPct val="100000"/>
              </a:lnSpc>
            </a:pPr>
            <a:endParaRPr lang="de-DE" sz="2000" spc="-1" dirty="0">
              <a:latin typeface="Arial"/>
            </a:endParaRPr>
          </a:p>
          <a:p>
            <a:pPr>
              <a:lnSpc>
                <a:spcPct val="100000"/>
              </a:lnSpc>
            </a:pPr>
            <a:r>
              <a:rPr lang="de-DE" sz="2000" spc="-1" dirty="0">
                <a:latin typeface="Arial"/>
              </a:rPr>
              <a:t>So sollte er in der Lage sein, seine Konzentration zu steigern und auf das Wesentliche zu richten. </a:t>
            </a:r>
          </a:p>
          <a:p>
            <a:pPr>
              <a:lnSpc>
                <a:spcPct val="100000"/>
              </a:lnSpc>
            </a:pPr>
            <a:endParaRPr lang="de-DE" sz="2000" spc="-1" dirty="0">
              <a:latin typeface="Arial"/>
            </a:endParaRPr>
          </a:p>
          <a:p>
            <a:pPr>
              <a:lnSpc>
                <a:spcPct val="100000"/>
              </a:lnSpc>
            </a:pPr>
            <a:r>
              <a:rPr lang="de-DE" sz="2000" spc="-1" dirty="0">
                <a:latin typeface="Arial"/>
              </a:rPr>
              <a:t>Letztendlich ist es auch bedeutungsvoll, die Ängste und den Stress in den Blick zu nehmen. Das Wissen über positiven und negativen Stress, Beispiele hierzu zu finden, lässt viele Schüler gelassener an die Lernaufgaben herangehen und vermindert Ängste. </a:t>
            </a:r>
          </a:p>
          <a:p>
            <a:pPr>
              <a:lnSpc>
                <a:spcPct val="100000"/>
              </a:lnSpc>
            </a:pPr>
            <a:endParaRPr lang="de-DE" sz="2000" spc="-1" dirty="0">
              <a:latin typeface="Arial"/>
            </a:endParaRPr>
          </a:p>
          <a:p>
            <a:pPr>
              <a:lnSpc>
                <a:spcPct val="100000"/>
              </a:lnSpc>
            </a:pPr>
            <a:r>
              <a:rPr lang="de-DE" sz="2000" spc="-1" dirty="0">
                <a:latin typeface="Arial"/>
              </a:rPr>
              <a:t>Wer dann noch in die Lage versetzt wird, über sein Lernen zu reflektieren, Schwächen zu erkennen, wird das Lernen wesentlich erfolgreicher gestalten können. </a:t>
            </a:r>
          </a:p>
          <a:p>
            <a:pPr>
              <a:lnSpc>
                <a:spcPct val="100000"/>
              </a:lnSpc>
            </a:pPr>
            <a:endParaRPr lang="de-DE" sz="2000" b="0" strike="noStrike" spc="-1" dirty="0">
              <a:latin typeface="Arial"/>
            </a:endParaRPr>
          </a:p>
          <a:p>
            <a:pPr>
              <a:lnSpc>
                <a:spcPct val="100000"/>
              </a:lnSpc>
            </a:pPr>
            <a:endParaRPr lang="de-DE" sz="2000" b="0" strike="noStrike" spc="-1" dirty="0">
              <a:latin typeface="Arial"/>
            </a:endParaRPr>
          </a:p>
          <a:p>
            <a:pPr>
              <a:lnSpc>
                <a:spcPct val="100000"/>
              </a:lnSpc>
            </a:pPr>
            <a:r>
              <a:rPr lang="de-DE" sz="2000" b="0" strike="noStrike" spc="-1" dirty="0">
                <a:latin typeface="Arial"/>
              </a:rPr>
              <a:t>Darüber hinaus/bzw. anschließend: </a:t>
            </a:r>
          </a:p>
          <a:p>
            <a:pPr>
              <a:lnSpc>
                <a:spcPct val="100000"/>
              </a:lnSpc>
            </a:pPr>
            <a:r>
              <a:rPr lang="de-DE" sz="1200" b="0" strike="noStrike" spc="-1" dirty="0">
                <a:solidFill>
                  <a:srgbClr val="000000"/>
                </a:solidFill>
                <a:latin typeface="Arial"/>
                <a:ea typeface="ＭＳ Ｐゴシック"/>
              </a:rPr>
              <a:t>Lerntypentest, Referate halten, Kreativitätstechniken, Metakognitive Lernstrategien – Lernfortschritt kontrollieren, </a:t>
            </a:r>
            <a:r>
              <a:rPr lang="de-DE" sz="1200" b="0" strike="noStrike" spc="-1" dirty="0" err="1">
                <a:solidFill>
                  <a:srgbClr val="000000"/>
                </a:solidFill>
                <a:latin typeface="Arial"/>
                <a:ea typeface="ＭＳ Ｐゴシック"/>
              </a:rPr>
              <a:t>Entwicklungsportfolio,Medien</a:t>
            </a:r>
            <a:r>
              <a:rPr lang="de-DE" sz="1200" b="0" strike="noStrike" spc="-1" dirty="0">
                <a:solidFill>
                  <a:srgbClr val="000000"/>
                </a:solidFill>
                <a:latin typeface="Arial"/>
                <a:ea typeface="ＭＳ Ｐゴシック"/>
              </a:rPr>
              <a:t> gestalten (Flipchart, Prezi, PPP, Simple Show), Informationen präsentieren (Präsentationsregeln) „Protokolle/Unterricht skizzieren </a:t>
            </a:r>
            <a:r>
              <a:rPr lang="de-DE" sz="1200" b="0" strike="noStrike" spc="-1" dirty="0" err="1">
                <a:solidFill>
                  <a:srgbClr val="000000"/>
                </a:solidFill>
                <a:latin typeface="Arial"/>
                <a:ea typeface="ＭＳ Ｐゴシック"/>
              </a:rPr>
              <a:t>schreiben“„Selbstständige</a:t>
            </a:r>
            <a:r>
              <a:rPr lang="de-DE" sz="1200" b="0" strike="noStrike" spc="-1" dirty="0">
                <a:solidFill>
                  <a:srgbClr val="000000"/>
                </a:solidFill>
                <a:latin typeface="Arial"/>
                <a:ea typeface="ＭＳ Ｐゴシック"/>
              </a:rPr>
              <a:t> Planung von Projekten“</a:t>
            </a:r>
            <a:endParaRPr lang="de-DE" sz="12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3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4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4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4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4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4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4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4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4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5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5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5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2"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6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6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6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6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9"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0" name="PlaceHolder 1"/>
          <p:cNvSpPr>
            <a:spLocks noGrp="1"/>
          </p:cNvSpPr>
          <p:nvPr>
            <p:ph type="subTitle"/>
          </p:nvPr>
        </p:nvSpPr>
        <p:spPr>
          <a:xfrm>
            <a:off x="673200" y="2525760"/>
            <a:ext cx="7751520" cy="1012896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7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1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7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7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7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8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8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8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8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8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8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8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9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9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9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9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9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9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9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2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2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2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 name="PlaceHolder 1"/>
          <p:cNvSpPr>
            <a:spLocks noGrp="1"/>
          </p:cNvSpPr>
          <p:nvPr>
            <p:ph type="subTitle"/>
          </p:nvPr>
        </p:nvSpPr>
        <p:spPr>
          <a:xfrm>
            <a:off x="673200" y="2525760"/>
            <a:ext cx="7751520" cy="1012896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2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3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3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73200" y="2525760"/>
            <a:ext cx="7751520" cy="2184840"/>
          </a:xfrm>
          <a:prstGeom prst="rect">
            <a:avLst/>
          </a:prstGeom>
        </p:spPr>
        <p:txBody>
          <a:bodyPr lIns="0" tIns="0" rIns="0" bIns="0" anchor="ctr">
            <a:noAutofit/>
          </a:bodyPr>
          <a:lstStyle/>
          <a:p>
            <a:endParaRPr lang="de-DE" sz="2400" b="0" strike="noStrike" spc="-1">
              <a:solidFill>
                <a:srgbClr val="000000"/>
              </a:solidFill>
              <a:latin typeface="Arial"/>
            </a:endParaRPr>
          </a:p>
        </p:txBody>
      </p:sp>
      <p:sp>
        <p:nvSpPr>
          <p:cNvPr id="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3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solidFill>
                <a:srgbClr val="8F1936"/>
              </a:solidFill>
              <a:latin typeface="Arial"/>
            </a:endParaRPr>
          </a:p>
        </p:txBody>
      </p:sp>
      <p:sp>
        <p:nvSpPr>
          <p:cNvPr id="3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solidFill>
                <a:srgbClr val="8F1936"/>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 name="Group 1"/>
          <p:cNvGrpSpPr/>
          <p:nvPr/>
        </p:nvGrpSpPr>
        <p:grpSpPr>
          <a:xfrm>
            <a:off x="0" y="1584360"/>
            <a:ext cx="7264080" cy="90000"/>
            <a:chOff x="0" y="1584360"/>
            <a:chExt cx="7264080" cy="90000"/>
          </a:xfrm>
        </p:grpSpPr>
        <p:sp>
          <p:nvSpPr>
            <p:cNvPr id="18" name="CustomShape 2"/>
            <p:cNvSpPr/>
            <p:nvPr/>
          </p:nvSpPr>
          <p:spPr>
            <a:xfrm>
              <a:off x="714240" y="1584360"/>
              <a:ext cx="6549840" cy="90000"/>
            </a:xfrm>
            <a:prstGeom prst="rect">
              <a:avLst/>
            </a:prstGeom>
            <a:solidFill>
              <a:srgbClr val="8F1936"/>
            </a:solidFill>
            <a:ln>
              <a:noFill/>
            </a:ln>
          </p:spPr>
          <p:style>
            <a:lnRef idx="0">
              <a:scrgbClr r="0" g="0" b="0"/>
            </a:lnRef>
            <a:fillRef idx="0">
              <a:scrgbClr r="0" g="0" b="0"/>
            </a:fillRef>
            <a:effectRef idx="0">
              <a:scrgbClr r="0" g="0" b="0"/>
            </a:effectRef>
            <a:fontRef idx="minor"/>
          </p:style>
        </p:sp>
        <p:sp>
          <p:nvSpPr>
            <p:cNvPr id="2" name="CustomShape 3"/>
            <p:cNvSpPr/>
            <p:nvPr/>
          </p:nvSpPr>
          <p:spPr>
            <a:xfrm>
              <a:off x="0" y="1584360"/>
              <a:ext cx="718920" cy="90000"/>
            </a:xfrm>
            <a:prstGeom prst="rect">
              <a:avLst/>
            </a:prstGeom>
            <a:solidFill>
              <a:srgbClr val="C0C0C0"/>
            </a:solidFill>
            <a:ln>
              <a:noFill/>
            </a:ln>
          </p:spPr>
          <p:style>
            <a:lnRef idx="0">
              <a:scrgbClr r="0" g="0" b="0"/>
            </a:lnRef>
            <a:fillRef idx="0">
              <a:scrgbClr r="0" g="0" b="0"/>
            </a:fillRef>
            <a:effectRef idx="0">
              <a:scrgbClr r="0" g="0" b="0"/>
            </a:effectRef>
            <a:fontRef idx="minor"/>
          </p:style>
        </p:sp>
      </p:grpSp>
      <p:sp>
        <p:nvSpPr>
          <p:cNvPr id="3" name="Line 4"/>
          <p:cNvSpPr/>
          <p:nvPr/>
        </p:nvSpPr>
        <p:spPr>
          <a:xfrm>
            <a:off x="0" y="6600600"/>
            <a:ext cx="9144000" cy="0"/>
          </a:xfrm>
          <a:prstGeom prst="line">
            <a:avLst/>
          </a:prstGeom>
          <a:ln w="9360">
            <a:solidFill>
              <a:srgbClr val="C0C0C0"/>
            </a:solidFill>
            <a:round/>
          </a:ln>
        </p:spPr>
        <p:style>
          <a:lnRef idx="0">
            <a:scrgbClr r="0" g="0" b="0"/>
          </a:lnRef>
          <a:fillRef idx="0">
            <a:scrgbClr r="0" g="0" b="0"/>
          </a:fillRef>
          <a:effectRef idx="0">
            <a:scrgbClr r="0" g="0" b="0"/>
          </a:effectRef>
          <a:fontRef idx="minor"/>
        </p:style>
      </p:sp>
      <p:sp>
        <p:nvSpPr>
          <p:cNvPr id="4" name="CustomShape 5" hidden="1"/>
          <p:cNvSpPr/>
          <p:nvPr/>
        </p:nvSpPr>
        <p:spPr>
          <a:xfrm>
            <a:off x="7264440" y="6603840"/>
            <a:ext cx="1160280" cy="253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Arial"/>
              </a:rPr>
              <a:t>Folie </a:t>
            </a:r>
            <a:fld id="{59D388AE-3A82-4FE9-ADAE-B77A8F2AA911}" type="slidenum">
              <a:rPr lang="de-DE" sz="900" b="0" strike="noStrike" spc="-1">
                <a:solidFill>
                  <a:srgbClr val="606060"/>
                </a:solidFill>
                <a:latin typeface="Arial"/>
              </a:rPr>
              <a:t>‹Nr.›</a:t>
            </a:fld>
            <a:r>
              <a:rPr lang="de-DE" sz="900" b="0" strike="noStrike" spc="-1">
                <a:solidFill>
                  <a:srgbClr val="606060"/>
                </a:solidFill>
                <a:latin typeface="Arial"/>
              </a:rPr>
              <a:t>  </a:t>
            </a:r>
            <a:endParaRPr lang="de-DE" sz="900" b="0" strike="noStrike" spc="-1">
              <a:latin typeface="Arial"/>
            </a:endParaRPr>
          </a:p>
        </p:txBody>
      </p:sp>
      <p:sp>
        <p:nvSpPr>
          <p:cNvPr id="5" name="CustomShape 6" hidden="1"/>
          <p:cNvSpPr/>
          <p:nvPr/>
        </p:nvSpPr>
        <p:spPr>
          <a:xfrm>
            <a:off x="6004080" y="6603840"/>
            <a:ext cx="1260000" cy="253800"/>
          </a:xfrm>
          <a:prstGeom prst="rect">
            <a:avLst/>
          </a:prstGeom>
          <a:noFill/>
          <a:ln>
            <a:noFill/>
          </a:ln>
        </p:spPr>
        <p:style>
          <a:lnRef idx="0">
            <a:scrgbClr r="0" g="0" b="0"/>
          </a:lnRef>
          <a:fillRef idx="0">
            <a:scrgbClr r="0" g="0" b="0"/>
          </a:fillRef>
          <a:effectRef idx="0">
            <a:scrgbClr r="0" g="0" b="0"/>
          </a:effectRef>
          <a:fontRef idx="minor"/>
        </p:style>
      </p:sp>
      <p:pic>
        <p:nvPicPr>
          <p:cNvPr id="6" name="Grafik 5" descr="RP_PL_vierfarbig.jpg"/>
          <p:cNvPicPr/>
          <p:nvPr/>
        </p:nvPicPr>
        <p:blipFill>
          <a:blip r:embed="rId14"/>
          <a:stretch/>
        </p:blipFill>
        <p:spPr>
          <a:xfrm>
            <a:off x="6800760" y="155520"/>
            <a:ext cx="2066400" cy="847440"/>
          </a:xfrm>
          <a:prstGeom prst="rect">
            <a:avLst/>
          </a:prstGeom>
          <a:ln>
            <a:noFill/>
          </a:ln>
        </p:spPr>
      </p:pic>
      <p:grpSp>
        <p:nvGrpSpPr>
          <p:cNvPr id="7" name="Group 7"/>
          <p:cNvGrpSpPr/>
          <p:nvPr/>
        </p:nvGrpSpPr>
        <p:grpSpPr>
          <a:xfrm>
            <a:off x="0" y="1585800"/>
            <a:ext cx="7264080" cy="90000"/>
            <a:chOff x="0" y="1585800"/>
            <a:chExt cx="7264080" cy="90000"/>
          </a:xfrm>
        </p:grpSpPr>
        <p:sp>
          <p:nvSpPr>
            <p:cNvPr id="8" name="CustomShape 8"/>
            <p:cNvSpPr/>
            <p:nvPr/>
          </p:nvSpPr>
          <p:spPr>
            <a:xfrm>
              <a:off x="714240" y="1585800"/>
              <a:ext cx="6549840" cy="90000"/>
            </a:xfrm>
            <a:prstGeom prst="rect">
              <a:avLst/>
            </a:prstGeom>
            <a:solidFill>
              <a:srgbClr val="8F1936"/>
            </a:solidFill>
            <a:ln>
              <a:noFill/>
            </a:ln>
          </p:spPr>
          <p:style>
            <a:lnRef idx="0">
              <a:scrgbClr r="0" g="0" b="0"/>
            </a:lnRef>
            <a:fillRef idx="0">
              <a:scrgbClr r="0" g="0" b="0"/>
            </a:fillRef>
            <a:effectRef idx="0">
              <a:scrgbClr r="0" g="0" b="0"/>
            </a:effectRef>
            <a:fontRef idx="minor"/>
          </p:style>
        </p:sp>
        <p:sp>
          <p:nvSpPr>
            <p:cNvPr id="9" name="CustomShape 9"/>
            <p:cNvSpPr/>
            <p:nvPr/>
          </p:nvSpPr>
          <p:spPr>
            <a:xfrm>
              <a:off x="0" y="1585800"/>
              <a:ext cx="718920" cy="90000"/>
            </a:xfrm>
            <a:prstGeom prst="rect">
              <a:avLst/>
            </a:prstGeom>
            <a:solidFill>
              <a:srgbClr val="C0C0C0"/>
            </a:solidFill>
            <a:ln>
              <a:noFill/>
            </a:ln>
          </p:spPr>
          <p:style>
            <a:lnRef idx="0">
              <a:scrgbClr r="0" g="0" b="0"/>
            </a:lnRef>
            <a:fillRef idx="0">
              <a:scrgbClr r="0" g="0" b="0"/>
            </a:fillRef>
            <a:effectRef idx="0">
              <a:scrgbClr r="0" g="0" b="0"/>
            </a:effectRef>
            <a:fontRef idx="minor"/>
          </p:style>
        </p:sp>
      </p:grpSp>
      <p:sp>
        <p:nvSpPr>
          <p:cNvPr id="10" name="CustomShape 10"/>
          <p:cNvSpPr/>
          <p:nvPr/>
        </p:nvSpPr>
        <p:spPr>
          <a:xfrm>
            <a:off x="7264440" y="6603840"/>
            <a:ext cx="1160280" cy="253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Bliss Light"/>
                <a:ea typeface="ＭＳ Ｐゴシック"/>
              </a:rPr>
              <a:t>Folie </a:t>
            </a:r>
            <a:fld id="{FE96FD62-967D-4765-B6CA-5C5EBBF52C38}" type="slidenum">
              <a:rPr lang="de-DE" sz="900" b="0" strike="noStrike" spc="-1">
                <a:solidFill>
                  <a:srgbClr val="606060"/>
                </a:solidFill>
                <a:latin typeface="Bliss Light"/>
                <a:ea typeface="ＭＳ Ｐゴシック"/>
              </a:rPr>
              <a:t>‹Nr.›</a:t>
            </a:fld>
            <a:r>
              <a:rPr lang="de-DE" sz="900" b="0" strike="noStrike" spc="-1">
                <a:solidFill>
                  <a:srgbClr val="606060"/>
                </a:solidFill>
                <a:latin typeface="Bliss Light"/>
                <a:ea typeface="ＭＳ Ｐゴシック"/>
              </a:rPr>
              <a:t>  </a:t>
            </a:r>
            <a:endParaRPr lang="de-DE" sz="900" b="0" strike="noStrike" spc="-1">
              <a:latin typeface="Arial"/>
            </a:endParaRPr>
          </a:p>
        </p:txBody>
      </p:sp>
      <p:sp>
        <p:nvSpPr>
          <p:cNvPr id="11" name="CustomShape 11"/>
          <p:cNvSpPr/>
          <p:nvPr/>
        </p:nvSpPr>
        <p:spPr>
          <a:xfrm>
            <a:off x="0" y="1556640"/>
            <a:ext cx="9143640" cy="5053320"/>
          </a:xfrm>
          <a:prstGeom prst="rect">
            <a:avLst/>
          </a:prstGeom>
          <a:solidFill>
            <a:srgbClr val="8F1936">
              <a:alpha val="90000"/>
            </a:srgbClr>
          </a:solidFill>
          <a:ln>
            <a:noFill/>
          </a:ln>
        </p:spPr>
        <p:style>
          <a:lnRef idx="0">
            <a:scrgbClr r="0" g="0" b="0"/>
          </a:lnRef>
          <a:fillRef idx="0">
            <a:scrgbClr r="0" g="0" b="0"/>
          </a:fillRef>
          <a:effectRef idx="0">
            <a:scrgbClr r="0" g="0" b="0"/>
          </a:effectRef>
          <a:fontRef idx="minor"/>
        </p:style>
      </p:sp>
      <p:sp>
        <p:nvSpPr>
          <p:cNvPr id="12" name="CustomShape 12"/>
          <p:cNvSpPr/>
          <p:nvPr/>
        </p:nvSpPr>
        <p:spPr>
          <a:xfrm>
            <a:off x="714240" y="6603840"/>
            <a:ext cx="5040000" cy="253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de-DE" sz="900" b="0" strike="noStrike" spc="-1">
                <a:solidFill>
                  <a:srgbClr val="606060"/>
                </a:solidFill>
                <a:latin typeface="Arial"/>
                <a:ea typeface="ＭＳ Ｐゴシック"/>
              </a:rPr>
              <a:t>		</a:t>
            </a:r>
            <a:endParaRPr lang="de-DE" sz="900" b="0" strike="noStrike" spc="-1">
              <a:latin typeface="Arial"/>
            </a:endParaRPr>
          </a:p>
        </p:txBody>
      </p:sp>
      <p:sp>
        <p:nvSpPr>
          <p:cNvPr id="13" name="CustomShape 13"/>
          <p:cNvSpPr/>
          <p:nvPr/>
        </p:nvSpPr>
        <p:spPr>
          <a:xfrm>
            <a:off x="6004080" y="6603840"/>
            <a:ext cx="1260000" cy="253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Arial"/>
                <a:ea typeface="ＭＳ Ｐゴシック"/>
              </a:rPr>
              <a:t> </a:t>
            </a:r>
            <a:endParaRPr lang="de-DE" sz="900" b="0" strike="noStrike" spc="-1">
              <a:latin typeface="Arial"/>
            </a:endParaRPr>
          </a:p>
        </p:txBody>
      </p:sp>
      <p:pic>
        <p:nvPicPr>
          <p:cNvPr id="14" name="Grafik 5" descr="RP_PL_vierfarbig.jpg"/>
          <p:cNvPicPr/>
          <p:nvPr/>
        </p:nvPicPr>
        <p:blipFill>
          <a:blip r:embed="rId14"/>
          <a:stretch/>
        </p:blipFill>
        <p:spPr>
          <a:xfrm>
            <a:off x="6800760" y="155520"/>
            <a:ext cx="2066400" cy="847440"/>
          </a:xfrm>
          <a:prstGeom prst="rect">
            <a:avLst/>
          </a:prstGeom>
          <a:ln>
            <a:noFill/>
          </a:ln>
        </p:spPr>
      </p:pic>
      <p:sp>
        <p:nvSpPr>
          <p:cNvPr id="15" name="PlaceHolder 14"/>
          <p:cNvSpPr>
            <a:spLocks noGrp="1"/>
          </p:cNvSpPr>
          <p:nvPr>
            <p:ph type="title"/>
          </p:nvPr>
        </p:nvSpPr>
        <p:spPr>
          <a:xfrm>
            <a:off x="673200" y="2525760"/>
            <a:ext cx="7751520" cy="2184840"/>
          </a:xfrm>
          <a:prstGeom prst="rect">
            <a:avLst/>
          </a:prstGeom>
        </p:spPr>
        <p:txBody>
          <a:bodyPr lIns="0" tIns="0" rIns="0" bIns="0">
            <a:noAutofit/>
          </a:bodyPr>
          <a:lstStyle/>
          <a:p>
            <a:pPr>
              <a:lnSpc>
                <a:spcPct val="100000"/>
              </a:lnSpc>
            </a:pPr>
            <a:r>
              <a:rPr lang="de-DE" sz="4800" b="0" strike="noStrike" cap="all" spc="-1">
                <a:solidFill>
                  <a:srgbClr val="FFFFFF"/>
                </a:solidFill>
                <a:latin typeface="Arial"/>
                <a:ea typeface="ＭＳ Ｐゴシック"/>
              </a:rPr>
              <a:t>Mastertitelformat bearbeiten</a:t>
            </a:r>
            <a:endParaRPr lang="de-DE" sz="4800" b="0" strike="noStrike" spc="-1">
              <a:solidFill>
                <a:srgbClr val="000000"/>
              </a:solidFill>
              <a:latin typeface="Arial"/>
            </a:endParaRPr>
          </a:p>
        </p:txBody>
      </p:sp>
      <p:sp>
        <p:nvSpPr>
          <p:cNvPr id="16"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solidFill>
                  <a:srgbClr val="8F1936"/>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8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400" b="0" strike="noStrike" spc="-1">
                <a:solidFill>
                  <a:srgbClr val="60606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60606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60606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60606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3" name="Group 1"/>
          <p:cNvGrpSpPr/>
          <p:nvPr/>
        </p:nvGrpSpPr>
        <p:grpSpPr>
          <a:xfrm>
            <a:off x="0" y="1584360"/>
            <a:ext cx="7264080" cy="90000"/>
            <a:chOff x="0" y="1584360"/>
            <a:chExt cx="7264080" cy="90000"/>
          </a:xfrm>
        </p:grpSpPr>
        <p:sp>
          <p:nvSpPr>
            <p:cNvPr id="54" name="CustomShape 2"/>
            <p:cNvSpPr/>
            <p:nvPr/>
          </p:nvSpPr>
          <p:spPr>
            <a:xfrm>
              <a:off x="714240" y="1584360"/>
              <a:ext cx="6549840" cy="90000"/>
            </a:xfrm>
            <a:prstGeom prst="rect">
              <a:avLst/>
            </a:prstGeom>
            <a:solidFill>
              <a:srgbClr val="8F1936"/>
            </a:solidFill>
            <a:ln>
              <a:noFill/>
            </a:ln>
          </p:spPr>
          <p:style>
            <a:lnRef idx="0">
              <a:scrgbClr r="0" g="0" b="0"/>
            </a:lnRef>
            <a:fillRef idx="0">
              <a:scrgbClr r="0" g="0" b="0"/>
            </a:fillRef>
            <a:effectRef idx="0">
              <a:scrgbClr r="0" g="0" b="0"/>
            </a:effectRef>
            <a:fontRef idx="minor"/>
          </p:style>
        </p:sp>
        <p:sp>
          <p:nvSpPr>
            <p:cNvPr id="55" name="CustomShape 3"/>
            <p:cNvSpPr/>
            <p:nvPr/>
          </p:nvSpPr>
          <p:spPr>
            <a:xfrm>
              <a:off x="0" y="1584360"/>
              <a:ext cx="718920" cy="90000"/>
            </a:xfrm>
            <a:prstGeom prst="rect">
              <a:avLst/>
            </a:prstGeom>
            <a:solidFill>
              <a:srgbClr val="C0C0C0"/>
            </a:solidFill>
            <a:ln>
              <a:noFill/>
            </a:ln>
          </p:spPr>
          <p:style>
            <a:lnRef idx="0">
              <a:scrgbClr r="0" g="0" b="0"/>
            </a:lnRef>
            <a:fillRef idx="0">
              <a:scrgbClr r="0" g="0" b="0"/>
            </a:fillRef>
            <a:effectRef idx="0">
              <a:scrgbClr r="0" g="0" b="0"/>
            </a:effectRef>
            <a:fontRef idx="minor"/>
          </p:style>
        </p:sp>
      </p:grpSp>
      <p:sp>
        <p:nvSpPr>
          <p:cNvPr id="56" name="Line 4"/>
          <p:cNvSpPr/>
          <p:nvPr/>
        </p:nvSpPr>
        <p:spPr>
          <a:xfrm>
            <a:off x="0" y="6600600"/>
            <a:ext cx="9144000" cy="0"/>
          </a:xfrm>
          <a:prstGeom prst="line">
            <a:avLst/>
          </a:prstGeom>
          <a:ln w="9360">
            <a:solidFill>
              <a:srgbClr val="C0C0C0"/>
            </a:solidFill>
            <a:round/>
          </a:ln>
        </p:spPr>
        <p:style>
          <a:lnRef idx="0">
            <a:scrgbClr r="0" g="0" b="0"/>
          </a:lnRef>
          <a:fillRef idx="0">
            <a:scrgbClr r="0" g="0" b="0"/>
          </a:fillRef>
          <a:effectRef idx="0">
            <a:scrgbClr r="0" g="0" b="0"/>
          </a:effectRef>
          <a:fontRef idx="minor"/>
        </p:style>
      </p:sp>
      <p:sp>
        <p:nvSpPr>
          <p:cNvPr id="57" name="CustomShape 5"/>
          <p:cNvSpPr/>
          <p:nvPr/>
        </p:nvSpPr>
        <p:spPr>
          <a:xfrm>
            <a:off x="7264440" y="6603840"/>
            <a:ext cx="1160280" cy="253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Arial"/>
              </a:rPr>
              <a:t>Folie </a:t>
            </a:r>
            <a:fld id="{87BC578D-C615-462B-8596-86569364D535}" type="slidenum">
              <a:rPr lang="de-DE" sz="900" b="0" strike="noStrike" spc="-1">
                <a:solidFill>
                  <a:srgbClr val="606060"/>
                </a:solidFill>
                <a:latin typeface="Arial"/>
              </a:rPr>
              <a:t>‹Nr.›</a:t>
            </a:fld>
            <a:r>
              <a:rPr lang="de-DE" sz="900" b="0" strike="noStrike" spc="-1">
                <a:solidFill>
                  <a:srgbClr val="606060"/>
                </a:solidFill>
                <a:latin typeface="Arial"/>
              </a:rPr>
              <a:t>  </a:t>
            </a:r>
            <a:endParaRPr lang="de-DE" sz="900" b="0" strike="noStrike" spc="-1">
              <a:latin typeface="Arial"/>
            </a:endParaRPr>
          </a:p>
        </p:txBody>
      </p:sp>
      <p:sp>
        <p:nvSpPr>
          <p:cNvPr id="58" name="CustomShape 6"/>
          <p:cNvSpPr/>
          <p:nvPr/>
        </p:nvSpPr>
        <p:spPr>
          <a:xfrm>
            <a:off x="6004080" y="6603840"/>
            <a:ext cx="1260000" cy="253800"/>
          </a:xfrm>
          <a:prstGeom prst="rect">
            <a:avLst/>
          </a:prstGeom>
          <a:noFill/>
          <a:ln>
            <a:noFill/>
          </a:ln>
        </p:spPr>
        <p:style>
          <a:lnRef idx="0">
            <a:scrgbClr r="0" g="0" b="0"/>
          </a:lnRef>
          <a:fillRef idx="0">
            <a:scrgbClr r="0" g="0" b="0"/>
          </a:fillRef>
          <a:effectRef idx="0">
            <a:scrgbClr r="0" g="0" b="0"/>
          </a:effectRef>
          <a:fontRef idx="minor"/>
        </p:style>
      </p:sp>
      <p:pic>
        <p:nvPicPr>
          <p:cNvPr id="59" name="Grafik 5" descr="RP_PL_vierfarbig.jpg"/>
          <p:cNvPicPr/>
          <p:nvPr/>
        </p:nvPicPr>
        <p:blipFill>
          <a:blip r:embed="rId14"/>
          <a:stretch/>
        </p:blipFill>
        <p:spPr>
          <a:xfrm>
            <a:off x="6800760" y="155520"/>
            <a:ext cx="2066400" cy="847440"/>
          </a:xfrm>
          <a:prstGeom prst="rect">
            <a:avLst/>
          </a:prstGeom>
          <a:ln>
            <a:noFill/>
          </a:ln>
        </p:spPr>
      </p:pic>
      <p:sp>
        <p:nvSpPr>
          <p:cNvPr id="60" name="PlaceHolder 7"/>
          <p:cNvSpPr>
            <a:spLocks noGrp="1"/>
          </p:cNvSpPr>
          <p:nvPr>
            <p:ph type="title"/>
          </p:nvPr>
        </p:nvSpPr>
        <p:spPr>
          <a:xfrm>
            <a:off x="457200" y="273600"/>
            <a:ext cx="8229240" cy="1144800"/>
          </a:xfrm>
          <a:prstGeom prst="rect">
            <a:avLst/>
          </a:prstGeom>
        </p:spPr>
        <p:txBody>
          <a:bodyPr lIns="0" tIns="0" rIns="0" bIns="0" anchor="ctr">
            <a:noAutofit/>
          </a:bodyPr>
          <a:lstStyle/>
          <a:p>
            <a:r>
              <a:rPr lang="de-DE" sz="2400" b="0" strike="noStrike" spc="-1">
                <a:solidFill>
                  <a:srgbClr val="000000"/>
                </a:solidFill>
                <a:latin typeface="Arial"/>
              </a:rPr>
              <a:t>Format des Titeltextes durch Klicken bearbeiten</a:t>
            </a:r>
          </a:p>
        </p:txBody>
      </p:sp>
      <p:sp>
        <p:nvSpPr>
          <p:cNvPr id="61" name="PlaceHolder 8"/>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solidFill>
                  <a:srgbClr val="8F1936"/>
                </a:solidFill>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solidFill>
                  <a:srgbClr val="000000"/>
                </a:solidFill>
                <a:latin typeface="Arial"/>
              </a:rPr>
              <a:t>Zweite Gliederungsebene</a:t>
            </a:r>
          </a:p>
          <a:p>
            <a:pPr marL="1296000" lvl="2" indent="-288000">
              <a:spcBef>
                <a:spcPts val="850"/>
              </a:spcBef>
              <a:buClr>
                <a:srgbClr val="000000"/>
              </a:buClr>
              <a:buSzPct val="45000"/>
              <a:buFont typeface="Wingdings" charset="2"/>
              <a:buChar char=""/>
            </a:pPr>
            <a:r>
              <a:rPr lang="de-DE" sz="2800" b="0" strike="noStrike" spc="-1">
                <a:solidFill>
                  <a:srgbClr val="000000"/>
                </a:solidFill>
                <a:latin typeface="Arial"/>
              </a:rPr>
              <a:t>Dritte Gliederungsebene</a:t>
            </a:r>
          </a:p>
          <a:p>
            <a:pPr marL="1728000" lvl="3" indent="-216000">
              <a:spcBef>
                <a:spcPts val="567"/>
              </a:spcBef>
              <a:buClr>
                <a:srgbClr val="000000"/>
              </a:buClr>
              <a:buSzPct val="75000"/>
              <a:buFont typeface="Symbol" charset="2"/>
              <a:buChar char=""/>
            </a:pPr>
            <a:r>
              <a:rPr lang="de-DE" sz="2400" b="0" strike="noStrike" spc="-1">
                <a:solidFill>
                  <a:srgbClr val="606060"/>
                </a:solidFill>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solidFill>
                  <a:srgbClr val="606060"/>
                </a:solidFill>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solidFill>
                  <a:srgbClr val="606060"/>
                </a:solidFill>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solidFill>
                  <a:srgbClr val="606060"/>
                </a:solidFill>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5.m4a"/><Relationship Id="rId7" Type="http://schemas.openxmlformats.org/officeDocument/2006/relationships/image" Target="../media/image6.jpeg"/><Relationship Id="rId12"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notesSlide" Target="../notesSlides/notesSlide5.xml"/><Relationship Id="rId10" Type="http://schemas.openxmlformats.org/officeDocument/2006/relationships/image" Target="../media/image9.jpeg"/><Relationship Id="rId4" Type="http://schemas.openxmlformats.org/officeDocument/2006/relationships/slideLayout" Target="../slideLayouts/slideLayout13.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Shape 1"/>
          <p:cNvSpPr txBox="1"/>
          <p:nvPr/>
        </p:nvSpPr>
        <p:spPr>
          <a:xfrm>
            <a:off x="643171" y="2953080"/>
            <a:ext cx="8062200" cy="2063772"/>
          </a:xfrm>
          <a:prstGeom prst="rect">
            <a:avLst/>
          </a:prstGeom>
          <a:noFill/>
          <a:ln w="9360">
            <a:noFill/>
          </a:ln>
        </p:spPr>
        <p:txBody>
          <a:bodyPr lIns="0" tIns="0" rIns="0" bIns="0">
            <a:noAutofit/>
          </a:bodyPr>
          <a:lstStyle/>
          <a:p>
            <a:pPr algn="ctr">
              <a:lnSpc>
                <a:spcPct val="100000"/>
              </a:lnSpc>
            </a:pPr>
            <a:r>
              <a:rPr lang="de-DE" sz="4000" b="0" strike="noStrike" spc="-1" dirty="0">
                <a:solidFill>
                  <a:srgbClr val="FFFFFF"/>
                </a:solidFill>
                <a:latin typeface="Arial"/>
                <a:ea typeface="ＭＳ Ｐゴシック"/>
              </a:rPr>
              <a:t>Mini-Input: </a:t>
            </a:r>
            <a:br>
              <a:rPr dirty="0"/>
            </a:br>
            <a:br>
              <a:rPr dirty="0"/>
            </a:br>
            <a:r>
              <a:rPr lang="de-DE" sz="4000" b="0" strike="noStrike" spc="-1" dirty="0">
                <a:solidFill>
                  <a:srgbClr val="FFFFFF"/>
                </a:solidFill>
                <a:latin typeface="Arial"/>
                <a:ea typeface="ＭＳ Ｐゴシック"/>
              </a:rPr>
              <a:t>Lernstrategien</a:t>
            </a:r>
            <a:br>
              <a:rPr dirty="0"/>
            </a:br>
            <a:endParaRPr lang="de-DE" sz="4000" b="0" strike="noStrike" spc="-1" dirty="0">
              <a:solidFill>
                <a:srgbClr val="000000"/>
              </a:solidFill>
              <a:latin typeface="Arial"/>
            </a:endParaRPr>
          </a:p>
        </p:txBody>
      </p:sp>
      <p:pic>
        <p:nvPicPr>
          <p:cNvPr id="105" name="Bild 1" descr="Logo Päd-WEB"/>
          <p:cNvPicPr/>
          <p:nvPr/>
        </p:nvPicPr>
        <p:blipFill>
          <a:blip r:embed="rId5"/>
          <a:stretch/>
        </p:blipFill>
        <p:spPr>
          <a:xfrm>
            <a:off x="3060000" y="5950080"/>
            <a:ext cx="3096000" cy="676080"/>
          </a:xfrm>
          <a:prstGeom prst="rect">
            <a:avLst/>
          </a:prstGeom>
          <a:ln>
            <a:noFill/>
          </a:ln>
        </p:spPr>
      </p:pic>
      <p:pic>
        <p:nvPicPr>
          <p:cNvPr id="4" name="Audio 3">
            <a:hlinkClick r:id="" action="ppaction://media"/>
            <a:extLst>
              <a:ext uri="{FF2B5EF4-FFF2-40B4-BE49-F238E27FC236}">
                <a16:creationId xmlns:a16="http://schemas.microsoft.com/office/drawing/2014/main" id="{08456CBB-87D7-40B0-9515-3C5228638F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302"/>
    </mc:Choice>
    <mc:Fallback>
      <p:transition spd="slow" advTm="34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611640" y="337680"/>
            <a:ext cx="6120360" cy="9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a:latin typeface="Arial"/>
            </a:endParaRPr>
          </a:p>
          <a:p>
            <a:pPr>
              <a:lnSpc>
                <a:spcPct val="100000"/>
              </a:lnSpc>
            </a:pPr>
            <a:r>
              <a:rPr lang="de-DE" sz="3200" b="0" strike="noStrike" cap="all" spc="-1">
                <a:solidFill>
                  <a:srgbClr val="8F1936"/>
                </a:solidFill>
                <a:latin typeface="Arial"/>
                <a:ea typeface="ＭＳ Ｐゴシック"/>
              </a:rPr>
              <a:t>Lernstrategien</a:t>
            </a:r>
            <a:endParaRPr lang="de-DE" sz="3200" b="0" strike="noStrike" spc="-1">
              <a:latin typeface="Arial"/>
            </a:endParaRPr>
          </a:p>
        </p:txBody>
      </p:sp>
      <p:sp>
        <p:nvSpPr>
          <p:cNvPr id="108" name="CustomShape 3"/>
          <p:cNvSpPr/>
          <p:nvPr/>
        </p:nvSpPr>
        <p:spPr>
          <a:xfrm>
            <a:off x="342079" y="2028497"/>
            <a:ext cx="8229240" cy="3781222"/>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65040" indent="-255240">
              <a:lnSpc>
                <a:spcPct val="100000"/>
              </a:lnSpc>
              <a:spcBef>
                <a:spcPts val="1199"/>
              </a:spcBef>
              <a:buClr>
                <a:srgbClr val="DAD2C3"/>
              </a:buClr>
              <a:buFont typeface="Wingdings" charset="2"/>
              <a:buChar char=""/>
            </a:pPr>
            <a:r>
              <a:rPr lang="de-DE" sz="2400" b="0" strike="noStrike" spc="-1" dirty="0">
                <a:solidFill>
                  <a:srgbClr val="000000"/>
                </a:solidFill>
                <a:latin typeface="Arial"/>
              </a:rPr>
              <a:t>Der/die Lernende muss über eine Reihe von </a:t>
            </a:r>
            <a:r>
              <a:rPr lang="de-DE" sz="2400" b="1" strike="noStrike" spc="-1" dirty="0">
                <a:solidFill>
                  <a:srgbClr val="871D33"/>
                </a:solidFill>
                <a:latin typeface="Arial"/>
              </a:rPr>
              <a:t>Lernstrategien</a:t>
            </a:r>
            <a:r>
              <a:rPr lang="de-DE" sz="2400" b="0" strike="noStrike" spc="-1" dirty="0">
                <a:solidFill>
                  <a:srgbClr val="000000"/>
                </a:solidFill>
                <a:latin typeface="Arial"/>
              </a:rPr>
              <a:t> verfügen, um bestehende Spielräume für das eigene Lernen nutzen zu können.</a:t>
            </a:r>
            <a:endParaRPr lang="de-DE" sz="2400" b="0" strike="noStrike" spc="-1" dirty="0">
              <a:latin typeface="Arial"/>
            </a:endParaRPr>
          </a:p>
          <a:p>
            <a:pPr marL="365040" indent="-255240">
              <a:lnSpc>
                <a:spcPct val="100000"/>
              </a:lnSpc>
              <a:spcBef>
                <a:spcPts val="1800"/>
              </a:spcBef>
              <a:buClr>
                <a:srgbClr val="DAD2C3"/>
              </a:buClr>
              <a:buFont typeface="Wingdings" charset="2"/>
              <a:buChar char=""/>
            </a:pPr>
            <a:r>
              <a:rPr lang="de-DE" sz="2400" b="0" strike="noStrike" spc="-1" dirty="0">
                <a:solidFill>
                  <a:srgbClr val="000000"/>
                </a:solidFill>
                <a:latin typeface="Arial"/>
              </a:rPr>
              <a:t>Erst über den </a:t>
            </a:r>
            <a:r>
              <a:rPr lang="de-DE" sz="2400" b="1" strike="noStrike" spc="-1" dirty="0">
                <a:solidFill>
                  <a:srgbClr val="871D33"/>
                </a:solidFill>
                <a:latin typeface="Arial"/>
              </a:rPr>
              <a:t>Einsatz von Lernstrategien wird Einfluss</a:t>
            </a:r>
            <a:r>
              <a:rPr lang="de-DE" sz="2400" b="1" strike="noStrike" spc="-1" dirty="0">
                <a:solidFill>
                  <a:srgbClr val="C00000"/>
                </a:solidFill>
                <a:latin typeface="Arial"/>
              </a:rPr>
              <a:t> </a:t>
            </a:r>
            <a:r>
              <a:rPr lang="de-DE" sz="2400" b="0" strike="noStrike" spc="-1" dirty="0">
                <a:solidFill>
                  <a:srgbClr val="000000"/>
                </a:solidFill>
                <a:latin typeface="Arial"/>
              </a:rPr>
              <a:t>auf den Lernprozess genommen.</a:t>
            </a:r>
            <a:endParaRPr lang="de-DE" sz="2400" b="0" strike="noStrike" spc="-1" dirty="0">
              <a:latin typeface="Arial"/>
            </a:endParaRPr>
          </a:p>
          <a:p>
            <a:pPr marL="365040" indent="-255240">
              <a:lnSpc>
                <a:spcPct val="100000"/>
              </a:lnSpc>
              <a:spcBef>
                <a:spcPts val="1800"/>
              </a:spcBef>
              <a:buClr>
                <a:srgbClr val="DAD2C3"/>
              </a:buClr>
              <a:buFont typeface="Wingdings" charset="2"/>
              <a:buChar char=""/>
            </a:pPr>
            <a:r>
              <a:rPr lang="de-DE" sz="2400" b="1" strike="noStrike" spc="-1" dirty="0">
                <a:solidFill>
                  <a:srgbClr val="000000"/>
                </a:solidFill>
                <a:latin typeface="Arial"/>
              </a:rPr>
              <a:t>Selbstgesteuertes Lernen</a:t>
            </a:r>
            <a:r>
              <a:rPr lang="de-DE" sz="2400" b="0" strike="noStrike" spc="-1" dirty="0">
                <a:solidFill>
                  <a:srgbClr val="000000"/>
                </a:solidFill>
                <a:latin typeface="Arial"/>
              </a:rPr>
              <a:t> wird verstanden als ein Lernen, bei dem die Lernenden ihren Lernprozess </a:t>
            </a:r>
            <a:r>
              <a:rPr lang="de-DE" sz="2400" b="1" strike="noStrike" spc="-1" dirty="0">
                <a:solidFill>
                  <a:srgbClr val="871D33"/>
                </a:solidFill>
                <a:latin typeface="Arial"/>
              </a:rPr>
              <a:t>im Wesentlichen selbst lenken</a:t>
            </a:r>
            <a:r>
              <a:rPr lang="de-DE" sz="2400" b="0" strike="noStrike" spc="-1" dirty="0">
                <a:solidFill>
                  <a:srgbClr val="000000"/>
                </a:solidFill>
                <a:latin typeface="Arial"/>
              </a:rPr>
              <a:t>.</a:t>
            </a:r>
            <a:endParaRPr lang="de-DE" sz="2400" b="0" strike="noStrike" spc="-1" dirty="0">
              <a:latin typeface="Arial"/>
            </a:endParaRPr>
          </a:p>
        </p:txBody>
      </p:sp>
      <p:pic>
        <p:nvPicPr>
          <p:cNvPr id="4" name="Audio 3">
            <a:hlinkClick r:id="" action="ppaction://media"/>
            <a:extLst>
              <a:ext uri="{FF2B5EF4-FFF2-40B4-BE49-F238E27FC236}">
                <a16:creationId xmlns:a16="http://schemas.microsoft.com/office/drawing/2014/main" id="{9F6EF734-1F8E-497F-811A-FF930E2465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1387"/>
    </mc:Choice>
    <mc:Fallback>
      <p:transition spd="slow" advTm="91387"/>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0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ustomShape 1"/>
          <p:cNvSpPr/>
          <p:nvPr/>
        </p:nvSpPr>
        <p:spPr>
          <a:xfrm>
            <a:off x="611640" y="337680"/>
            <a:ext cx="6120360" cy="9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a:latin typeface="Arial"/>
            </a:endParaRPr>
          </a:p>
          <a:p>
            <a:pPr>
              <a:lnSpc>
                <a:spcPct val="100000"/>
              </a:lnSpc>
            </a:pPr>
            <a:r>
              <a:rPr lang="de-DE" sz="3200" b="0" strike="noStrike" cap="all" spc="-1">
                <a:solidFill>
                  <a:srgbClr val="8F1936"/>
                </a:solidFill>
                <a:latin typeface="Arial"/>
                <a:ea typeface="ＭＳ Ｐゴシック"/>
              </a:rPr>
              <a:t>Lernstrategien</a:t>
            </a:r>
            <a:endParaRPr lang="de-DE" sz="3200" b="0" strike="noStrike" spc="-1">
              <a:latin typeface="Arial"/>
            </a:endParaRPr>
          </a:p>
        </p:txBody>
      </p:sp>
      <p:grpSp>
        <p:nvGrpSpPr>
          <p:cNvPr id="111" name="Group 3"/>
          <p:cNvGrpSpPr/>
          <p:nvPr/>
        </p:nvGrpSpPr>
        <p:grpSpPr>
          <a:xfrm>
            <a:off x="485640" y="1874700"/>
            <a:ext cx="2334600" cy="4260600"/>
            <a:chOff x="539640" y="1832040"/>
            <a:chExt cx="2334600" cy="4260600"/>
          </a:xfrm>
        </p:grpSpPr>
        <p:sp>
          <p:nvSpPr>
            <p:cNvPr id="112" name="CustomShape 4"/>
            <p:cNvSpPr/>
            <p:nvPr/>
          </p:nvSpPr>
          <p:spPr>
            <a:xfrm>
              <a:off x="570240" y="1832040"/>
              <a:ext cx="2304000" cy="791640"/>
            </a:xfrm>
            <a:prstGeom prst="cube">
              <a:avLst>
                <a:gd name="adj" fmla="val 25000"/>
              </a:avLst>
            </a:prstGeom>
            <a:solidFill>
              <a:schemeClr val="accent5"/>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de-DE" sz="2000" b="0" strike="noStrike" spc="-1">
                  <a:solidFill>
                    <a:srgbClr val="FFFFFF"/>
                  </a:solidFill>
                  <a:latin typeface="Arial Narrow"/>
                </a:rPr>
                <a:t>Kognitive Lernstrategien</a:t>
              </a:r>
              <a:endParaRPr lang="de-DE" sz="2000" b="0" strike="noStrike" spc="-1">
                <a:latin typeface="Arial"/>
              </a:endParaRPr>
            </a:p>
          </p:txBody>
        </p:sp>
        <p:sp>
          <p:nvSpPr>
            <p:cNvPr id="113" name="CustomShape 5"/>
            <p:cNvSpPr/>
            <p:nvPr/>
          </p:nvSpPr>
          <p:spPr>
            <a:xfrm>
              <a:off x="539640" y="2997000"/>
              <a:ext cx="2304000" cy="791640"/>
            </a:xfrm>
            <a:prstGeom prst="cube">
              <a:avLst>
                <a:gd name="adj" fmla="val 25000"/>
              </a:avLst>
            </a:prstGeom>
            <a:solidFill>
              <a:srgbClr val="871D33"/>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de-DE" sz="2000" b="0" strike="noStrike" spc="-1">
                  <a:solidFill>
                    <a:srgbClr val="FFFFFF"/>
                  </a:solidFill>
                  <a:latin typeface="Arial Narrow"/>
                </a:rPr>
                <a:t>Metakognitive Lernstrategien</a:t>
              </a:r>
              <a:endParaRPr lang="de-DE" sz="2000" b="0" strike="noStrike" spc="-1">
                <a:latin typeface="Arial"/>
              </a:endParaRPr>
            </a:p>
          </p:txBody>
        </p:sp>
        <p:sp>
          <p:nvSpPr>
            <p:cNvPr id="114" name="CustomShape 6"/>
            <p:cNvSpPr/>
            <p:nvPr/>
          </p:nvSpPr>
          <p:spPr>
            <a:xfrm>
              <a:off x="539640" y="4077000"/>
              <a:ext cx="2304000" cy="791640"/>
            </a:xfrm>
            <a:prstGeom prst="cube">
              <a:avLst>
                <a:gd name="adj" fmla="val 25000"/>
              </a:avLst>
            </a:prstGeom>
            <a:solidFill>
              <a:srgbClr val="871D33"/>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de-DE" sz="2000" b="0" strike="noStrike" spc="-1">
                  <a:solidFill>
                    <a:srgbClr val="FFFFFF"/>
                  </a:solidFill>
                  <a:latin typeface="Arial Narrow"/>
                </a:rPr>
                <a:t>Motivationale Lernstrategien</a:t>
              </a:r>
              <a:endParaRPr lang="de-DE" sz="2000" b="0" strike="noStrike" spc="-1">
                <a:latin typeface="Arial"/>
              </a:endParaRPr>
            </a:p>
          </p:txBody>
        </p:sp>
        <p:sp>
          <p:nvSpPr>
            <p:cNvPr id="115" name="CustomShape 7"/>
            <p:cNvSpPr/>
            <p:nvPr/>
          </p:nvSpPr>
          <p:spPr>
            <a:xfrm>
              <a:off x="539640" y="5301000"/>
              <a:ext cx="2304000" cy="791640"/>
            </a:xfrm>
            <a:prstGeom prst="cube">
              <a:avLst>
                <a:gd name="adj" fmla="val 25000"/>
              </a:avLst>
            </a:prstGeom>
            <a:solidFill>
              <a:srgbClr val="871D33"/>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de-DE" sz="1900" b="0" strike="noStrike" spc="-1">
                  <a:solidFill>
                    <a:srgbClr val="FFFFFF"/>
                  </a:solidFill>
                  <a:latin typeface="Arial Narrow"/>
                </a:rPr>
                <a:t>Ressourcenbezogene Lernstrategien</a:t>
              </a:r>
              <a:endParaRPr lang="de-DE" sz="1900" b="0" strike="noStrike" spc="-1">
                <a:latin typeface="Arial"/>
              </a:endParaRPr>
            </a:p>
          </p:txBody>
        </p:sp>
      </p:grpSp>
      <p:sp>
        <p:nvSpPr>
          <p:cNvPr id="116" name="CustomShape 8"/>
          <p:cNvSpPr/>
          <p:nvPr/>
        </p:nvSpPr>
        <p:spPr>
          <a:xfrm>
            <a:off x="3306600" y="1841400"/>
            <a:ext cx="5348520" cy="79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720">
              <a:lnSpc>
                <a:spcPct val="90000"/>
              </a:lnSpc>
              <a:spcBef>
                <a:spcPts val="1199"/>
              </a:spcBef>
              <a:buClr>
                <a:srgbClr val="DAD2C3"/>
              </a:buClr>
              <a:buFont typeface="Wingdings" charset="2"/>
              <a:buChar char=""/>
            </a:pPr>
            <a:r>
              <a:rPr lang="de-DE" sz="1800" b="0" strike="noStrike" spc="-1">
                <a:solidFill>
                  <a:srgbClr val="000000"/>
                </a:solidFill>
                <a:latin typeface="Arial"/>
                <a:ea typeface="ＭＳ Ｐゴシック"/>
              </a:rPr>
              <a:t>wirken direkt auf die zu erwerbende und zu verarbeitende Information ein.</a:t>
            </a:r>
            <a:endParaRPr lang="de-DE" sz="1800" b="0" strike="noStrike" spc="-1">
              <a:latin typeface="Arial"/>
            </a:endParaRPr>
          </a:p>
        </p:txBody>
      </p:sp>
      <p:sp>
        <p:nvSpPr>
          <p:cNvPr id="117" name="CustomShape 9"/>
          <p:cNvSpPr/>
          <p:nvPr/>
        </p:nvSpPr>
        <p:spPr>
          <a:xfrm>
            <a:off x="3254760" y="2993400"/>
            <a:ext cx="5348520" cy="7952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65040" indent="-255240">
              <a:lnSpc>
                <a:spcPct val="100000"/>
              </a:lnSpc>
              <a:spcBef>
                <a:spcPts val="1199"/>
              </a:spcBef>
              <a:buClr>
                <a:srgbClr val="DAD2C3"/>
              </a:buClr>
              <a:buFont typeface="Wingdings" charset="2"/>
              <a:buChar char=""/>
            </a:pPr>
            <a:r>
              <a:rPr lang="de-DE" sz="1800" b="0" strike="noStrike" spc="-1" dirty="0">
                <a:solidFill>
                  <a:srgbClr val="000000"/>
                </a:solidFill>
                <a:latin typeface="Arial"/>
              </a:rPr>
              <a:t>dienen der Planung, Überwachung und Regulation des Lernprozesses.</a:t>
            </a:r>
            <a:endParaRPr lang="de-DE" sz="1800" b="0" strike="noStrike" spc="-1" dirty="0">
              <a:latin typeface="Arial"/>
            </a:endParaRPr>
          </a:p>
        </p:txBody>
      </p:sp>
      <p:sp>
        <p:nvSpPr>
          <p:cNvPr id="118" name="CustomShape 10"/>
          <p:cNvSpPr/>
          <p:nvPr/>
        </p:nvSpPr>
        <p:spPr>
          <a:xfrm>
            <a:off x="3306600" y="4005000"/>
            <a:ext cx="5348520" cy="7952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65040" indent="-255240">
              <a:lnSpc>
                <a:spcPct val="100000"/>
              </a:lnSpc>
              <a:spcBef>
                <a:spcPts val="1199"/>
              </a:spcBef>
              <a:buClr>
                <a:srgbClr val="DAD2C3"/>
              </a:buClr>
              <a:buFont typeface="Wingdings" charset="2"/>
              <a:buChar char=""/>
            </a:pPr>
            <a:r>
              <a:rPr lang="de-DE" sz="1800" b="0" strike="noStrike" spc="-1">
                <a:solidFill>
                  <a:srgbClr val="000000"/>
                </a:solidFill>
                <a:latin typeface="Arial"/>
              </a:rPr>
              <a:t>um den Erfolg kognitiver und metakognitiver Lernstrategien zu sichern, muss der Lernende in der Lage sein, sich optimal zu motivieren.</a:t>
            </a:r>
            <a:endParaRPr lang="de-DE" sz="1800" b="0" strike="noStrike" spc="-1">
              <a:latin typeface="Arial"/>
            </a:endParaRPr>
          </a:p>
        </p:txBody>
      </p:sp>
      <p:sp>
        <p:nvSpPr>
          <p:cNvPr id="119" name="CustomShape 11"/>
          <p:cNvSpPr/>
          <p:nvPr/>
        </p:nvSpPr>
        <p:spPr>
          <a:xfrm>
            <a:off x="3309840" y="5297760"/>
            <a:ext cx="5348520" cy="7952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65040" indent="-255240">
              <a:lnSpc>
                <a:spcPct val="100000"/>
              </a:lnSpc>
              <a:spcBef>
                <a:spcPts val="1199"/>
              </a:spcBef>
              <a:buClr>
                <a:srgbClr val="DAD2C3"/>
              </a:buClr>
              <a:buFont typeface="Wingdings" charset="2"/>
              <a:buChar char=""/>
            </a:pPr>
            <a:r>
              <a:rPr lang="de-DE" sz="1800" b="0" strike="noStrike" spc="-1">
                <a:solidFill>
                  <a:srgbClr val="000000"/>
                </a:solidFill>
                <a:latin typeface="Arial"/>
              </a:rPr>
              <a:t>Zeitplanung, das Zusammenarbeiten mit Lernpartnern oder die Nutzung von Medien und anderen Hilfsmitteln</a:t>
            </a:r>
            <a:r>
              <a:rPr lang="de-DE" sz="1800" b="0" strike="noStrike" spc="-1">
                <a:solidFill>
                  <a:srgbClr val="000000"/>
                </a:solidFill>
                <a:latin typeface="Arial Narrow"/>
              </a:rPr>
              <a:t>.</a:t>
            </a:r>
            <a:endParaRPr lang="de-DE" sz="1800" b="0" strike="noStrike" spc="-1">
              <a:latin typeface="Arial"/>
            </a:endParaRPr>
          </a:p>
        </p:txBody>
      </p:sp>
      <p:pic>
        <p:nvPicPr>
          <p:cNvPr id="3" name="Audio 2">
            <a:hlinkClick r:id="" action="ppaction://media"/>
            <a:extLst>
              <a:ext uri="{FF2B5EF4-FFF2-40B4-BE49-F238E27FC236}">
                <a16:creationId xmlns:a16="http://schemas.microsoft.com/office/drawing/2014/main" id="{1726250F-4514-4C84-8F26-62713A5ED47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7384"/>
    </mc:Choice>
    <mc:Fallback>
      <p:transition spd="slow" advTm="107384"/>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611640" y="-27360"/>
            <a:ext cx="6120360" cy="9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a:latin typeface="Arial"/>
            </a:endParaRPr>
          </a:p>
          <a:p>
            <a:pPr>
              <a:lnSpc>
                <a:spcPct val="100000"/>
              </a:lnSpc>
            </a:pPr>
            <a:r>
              <a:rPr lang="de-DE" sz="3200" b="0" strike="noStrike" cap="all" spc="-1">
                <a:solidFill>
                  <a:srgbClr val="8F1936"/>
                </a:solidFill>
                <a:latin typeface="Arial"/>
                <a:ea typeface="ＭＳ Ｐゴシック"/>
              </a:rPr>
              <a:t>Kognitive Lernstrategien</a:t>
            </a:r>
            <a:endParaRPr lang="de-DE" sz="3200" b="0" strike="noStrike" spc="-1">
              <a:latin typeface="Arial"/>
            </a:endParaRPr>
          </a:p>
        </p:txBody>
      </p:sp>
      <p:pic>
        <p:nvPicPr>
          <p:cNvPr id="122" name="Grafik 3"/>
          <p:cNvPicPr/>
          <p:nvPr/>
        </p:nvPicPr>
        <p:blipFill>
          <a:blip r:embed="rId6"/>
          <a:stretch/>
        </p:blipFill>
        <p:spPr>
          <a:xfrm>
            <a:off x="3787200" y="3328920"/>
            <a:ext cx="1023480" cy="1429560"/>
          </a:xfrm>
          <a:prstGeom prst="rect">
            <a:avLst/>
          </a:prstGeom>
          <a:ln>
            <a:noFill/>
          </a:ln>
        </p:spPr>
      </p:pic>
      <p:sp>
        <p:nvSpPr>
          <p:cNvPr id="123" name="CustomShape 3"/>
          <p:cNvSpPr/>
          <p:nvPr/>
        </p:nvSpPr>
        <p:spPr>
          <a:xfrm>
            <a:off x="5261760" y="1923480"/>
            <a:ext cx="2076840" cy="580320"/>
          </a:xfrm>
          <a:prstGeom prst="wedgeRoundRectCallout">
            <a:avLst>
              <a:gd name="adj1" fmla="val -64946"/>
              <a:gd name="adj2" fmla="val 132639"/>
              <a:gd name="adj3" fmla="val 16667"/>
            </a:avLst>
          </a:prstGeom>
          <a:solidFill>
            <a:srgbClr val="DAD2C3"/>
          </a:solidFill>
          <a:ln w="19080">
            <a:solidFill>
              <a:srgbClr val="871D33"/>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0" strike="noStrike" spc="-1">
                <a:solidFill>
                  <a:srgbClr val="000000"/>
                </a:solidFill>
                <a:latin typeface="Arial Narrow"/>
              </a:rPr>
              <a:t>Informationen beschaffen und filtern</a:t>
            </a:r>
            <a:endParaRPr lang="de-DE" sz="1600" b="0" strike="noStrike" spc="-1">
              <a:latin typeface="Arial"/>
            </a:endParaRPr>
          </a:p>
        </p:txBody>
      </p:sp>
      <p:sp>
        <p:nvSpPr>
          <p:cNvPr id="124" name="CustomShape 4"/>
          <p:cNvSpPr/>
          <p:nvPr/>
        </p:nvSpPr>
        <p:spPr>
          <a:xfrm>
            <a:off x="3951720" y="5728320"/>
            <a:ext cx="2076840" cy="580320"/>
          </a:xfrm>
          <a:prstGeom prst="wedgeRoundRectCallout">
            <a:avLst>
              <a:gd name="adj1" fmla="val -37051"/>
              <a:gd name="adj2" fmla="val -183784"/>
              <a:gd name="adj3" fmla="val 16667"/>
            </a:avLst>
          </a:prstGeom>
          <a:solidFill>
            <a:srgbClr val="DAD2C3"/>
          </a:solidFill>
          <a:ln w="19080">
            <a:solidFill>
              <a:srgbClr val="871D33"/>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0" strike="noStrike" spc="-1">
                <a:solidFill>
                  <a:srgbClr val="000000"/>
                </a:solidFill>
                <a:latin typeface="Arial Narrow"/>
              </a:rPr>
              <a:t>Informationen festhalten und darstellen</a:t>
            </a:r>
            <a:endParaRPr lang="de-DE" sz="1600" b="0" strike="noStrike" spc="-1">
              <a:latin typeface="Arial"/>
            </a:endParaRPr>
          </a:p>
        </p:txBody>
      </p:sp>
      <p:grpSp>
        <p:nvGrpSpPr>
          <p:cNvPr id="125" name="Group 5"/>
          <p:cNvGrpSpPr/>
          <p:nvPr/>
        </p:nvGrpSpPr>
        <p:grpSpPr>
          <a:xfrm>
            <a:off x="6270480" y="3018960"/>
            <a:ext cx="2045520" cy="1825200"/>
            <a:chOff x="6270480" y="3018960"/>
            <a:chExt cx="2045520" cy="1825200"/>
          </a:xfrm>
        </p:grpSpPr>
        <p:sp>
          <p:nvSpPr>
            <p:cNvPr id="126" name="CustomShape 6"/>
            <p:cNvSpPr/>
            <p:nvPr/>
          </p:nvSpPr>
          <p:spPr>
            <a:xfrm>
              <a:off x="6598800" y="3018960"/>
              <a:ext cx="1717200" cy="351720"/>
            </a:xfrm>
            <a:prstGeom prst="wedgeRoundRectCallout">
              <a:avLst>
                <a:gd name="adj1" fmla="val -120235"/>
                <a:gd name="adj2" fmla="val 111643"/>
                <a:gd name="adj3" fmla="val 16667"/>
              </a:avLst>
            </a:prstGeom>
            <a:solidFill>
              <a:srgbClr val="DAD2C3"/>
            </a:solidFill>
            <a:ln w="19080">
              <a:solidFill>
                <a:srgbClr val="871D33"/>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0" strike="noStrike" spc="-1">
                  <a:solidFill>
                    <a:srgbClr val="000000"/>
                  </a:solidFill>
                  <a:latin typeface="Arial Narrow"/>
                </a:rPr>
                <a:t>Effektives Lesen</a:t>
              </a:r>
              <a:endParaRPr lang="de-DE" sz="1600" b="0" strike="noStrike" spc="-1">
                <a:latin typeface="Arial"/>
              </a:endParaRPr>
            </a:p>
          </p:txBody>
        </p:sp>
        <p:sp>
          <p:nvSpPr>
            <p:cNvPr id="127" name="CustomShape 7"/>
            <p:cNvSpPr/>
            <p:nvPr/>
          </p:nvSpPr>
          <p:spPr>
            <a:xfrm>
              <a:off x="6270480" y="4492440"/>
              <a:ext cx="1717200" cy="351720"/>
            </a:xfrm>
            <a:prstGeom prst="wedgeRoundRectCallout">
              <a:avLst>
                <a:gd name="adj1" fmla="val -108112"/>
                <a:gd name="adj2" fmla="val -86274"/>
                <a:gd name="adj3" fmla="val 16667"/>
              </a:avLst>
            </a:prstGeom>
            <a:solidFill>
              <a:srgbClr val="DAD2C3"/>
            </a:solidFill>
            <a:ln w="19080">
              <a:solidFill>
                <a:srgbClr val="871D33"/>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0" strike="noStrike" spc="-1">
                  <a:solidFill>
                    <a:srgbClr val="000000"/>
                  </a:solidFill>
                  <a:latin typeface="Arial Narrow"/>
                </a:rPr>
                <a:t>Texte markieren</a:t>
              </a:r>
              <a:endParaRPr lang="de-DE" sz="1600" b="0" strike="noStrike" spc="-1">
                <a:latin typeface="Arial"/>
              </a:endParaRPr>
            </a:p>
          </p:txBody>
        </p:sp>
      </p:grpSp>
      <p:sp>
        <p:nvSpPr>
          <p:cNvPr id="128" name="CustomShape 8"/>
          <p:cNvSpPr/>
          <p:nvPr/>
        </p:nvSpPr>
        <p:spPr>
          <a:xfrm>
            <a:off x="396000" y="4492440"/>
            <a:ext cx="2414520" cy="1231920"/>
          </a:xfrm>
          <a:prstGeom prst="wedgeRoundRectCallout">
            <a:avLst>
              <a:gd name="adj1" fmla="val 102368"/>
              <a:gd name="adj2" fmla="val -29477"/>
              <a:gd name="adj3" fmla="val 16667"/>
            </a:avLst>
          </a:prstGeom>
          <a:solidFill>
            <a:srgbClr val="DAD2C3"/>
          </a:solidFill>
          <a:ln w="19080">
            <a:solidFill>
              <a:srgbClr val="871D33"/>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0" strike="noStrike" spc="-1">
                <a:solidFill>
                  <a:srgbClr val="000000"/>
                </a:solidFill>
                <a:latin typeface="Arial Narrow"/>
              </a:rPr>
              <a:t>Inhalte strukturieren und visualisieren (MindMaps, Linearschrift, Tabellen, Checklisten, Infoblätter etc.)</a:t>
            </a:r>
            <a:endParaRPr lang="de-DE" sz="1600" b="0" strike="noStrike" spc="-1">
              <a:latin typeface="Arial"/>
            </a:endParaRPr>
          </a:p>
        </p:txBody>
      </p:sp>
      <p:grpSp>
        <p:nvGrpSpPr>
          <p:cNvPr id="129" name="Group 9"/>
          <p:cNvGrpSpPr/>
          <p:nvPr/>
        </p:nvGrpSpPr>
        <p:grpSpPr>
          <a:xfrm>
            <a:off x="839160" y="2323440"/>
            <a:ext cx="2357280" cy="1359360"/>
            <a:chOff x="839160" y="2323440"/>
            <a:chExt cx="2357280" cy="1359360"/>
          </a:xfrm>
        </p:grpSpPr>
        <p:sp>
          <p:nvSpPr>
            <p:cNvPr id="130" name="CustomShape 10"/>
            <p:cNvSpPr/>
            <p:nvPr/>
          </p:nvSpPr>
          <p:spPr>
            <a:xfrm>
              <a:off x="839160" y="3133080"/>
              <a:ext cx="1717200" cy="549720"/>
            </a:xfrm>
            <a:prstGeom prst="wedgeRoundRectCallout">
              <a:avLst>
                <a:gd name="adj1" fmla="val 78473"/>
                <a:gd name="adj2" fmla="val 113589"/>
                <a:gd name="adj3" fmla="val 16667"/>
              </a:avLst>
            </a:prstGeom>
            <a:solidFill>
              <a:srgbClr val="DAD2C3"/>
            </a:solidFill>
            <a:ln w="19080">
              <a:solidFill>
                <a:srgbClr val="871D33"/>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0" strike="noStrike" spc="-1">
                  <a:solidFill>
                    <a:srgbClr val="000000"/>
                  </a:solidFill>
                  <a:latin typeface="Arial Narrow"/>
                </a:rPr>
                <a:t>Literaturverzeichnis erstellen</a:t>
              </a:r>
              <a:endParaRPr lang="de-DE" sz="1600" b="0" strike="noStrike" spc="-1">
                <a:latin typeface="Arial"/>
              </a:endParaRPr>
            </a:p>
          </p:txBody>
        </p:sp>
        <p:sp>
          <p:nvSpPr>
            <p:cNvPr id="131" name="CustomShape 11"/>
            <p:cNvSpPr/>
            <p:nvPr/>
          </p:nvSpPr>
          <p:spPr>
            <a:xfrm>
              <a:off x="1482120" y="2323440"/>
              <a:ext cx="1714320" cy="413640"/>
            </a:xfrm>
            <a:prstGeom prst="wedgeRoundRectCallout">
              <a:avLst>
                <a:gd name="adj1" fmla="val 77945"/>
                <a:gd name="adj2" fmla="val 172635"/>
                <a:gd name="adj3" fmla="val 16667"/>
              </a:avLst>
            </a:prstGeom>
            <a:solidFill>
              <a:srgbClr val="DAD2C3"/>
            </a:solidFill>
            <a:ln w="19080">
              <a:solidFill>
                <a:schemeClr val="accent5"/>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de-DE" sz="1600" b="0" strike="noStrike" spc="-1">
                  <a:solidFill>
                    <a:srgbClr val="000000"/>
                  </a:solidFill>
                  <a:latin typeface="Arial Narrow"/>
                </a:rPr>
                <a:t>…</a:t>
              </a:r>
              <a:endParaRPr lang="de-DE" sz="1600" b="0" strike="noStrike" spc="-1">
                <a:latin typeface="Arial"/>
              </a:endParaRPr>
            </a:p>
          </p:txBody>
        </p:sp>
      </p:grpSp>
      <p:pic>
        <p:nvPicPr>
          <p:cNvPr id="2" name="Audio 1">
            <a:hlinkClick r:id="" action="ppaction://media"/>
            <a:extLst>
              <a:ext uri="{FF2B5EF4-FFF2-40B4-BE49-F238E27FC236}">
                <a16:creationId xmlns:a16="http://schemas.microsoft.com/office/drawing/2014/main" id="{2B225F58-D1AD-41C6-8BB5-62EDA0B1A0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8589"/>
    </mc:Choice>
    <mc:Fallback>
      <p:transition spd="slow" advTm="128589"/>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611640" y="-27360"/>
            <a:ext cx="6120360" cy="9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a:latin typeface="Arial"/>
            </a:endParaRPr>
          </a:p>
          <a:p>
            <a:pPr>
              <a:lnSpc>
                <a:spcPct val="100000"/>
              </a:lnSpc>
            </a:pPr>
            <a:r>
              <a:rPr lang="de-DE" sz="3200" b="0" strike="noStrike" cap="all" spc="-1">
                <a:solidFill>
                  <a:srgbClr val="8F1936"/>
                </a:solidFill>
                <a:latin typeface="Arial"/>
                <a:ea typeface="ＭＳ Ｐゴシック"/>
              </a:rPr>
              <a:t>Ressourcenbezogene</a:t>
            </a:r>
            <a:endParaRPr lang="de-DE" sz="3200" b="0" strike="noStrike" spc="-1">
              <a:latin typeface="Arial"/>
            </a:endParaRPr>
          </a:p>
          <a:p>
            <a:pPr>
              <a:lnSpc>
                <a:spcPct val="100000"/>
              </a:lnSpc>
            </a:pPr>
            <a:r>
              <a:rPr lang="de-DE" sz="3200" b="0" strike="noStrike" cap="all" spc="-1">
                <a:solidFill>
                  <a:srgbClr val="8F1936"/>
                </a:solidFill>
                <a:latin typeface="Arial"/>
                <a:ea typeface="ＭＳ Ｐゴシック"/>
              </a:rPr>
              <a:t>Lernstrategien</a:t>
            </a:r>
            <a:endParaRPr lang="de-DE" sz="3200" b="0" strike="noStrike" spc="-1">
              <a:latin typeface="Arial"/>
            </a:endParaRPr>
          </a:p>
        </p:txBody>
      </p:sp>
      <p:grpSp>
        <p:nvGrpSpPr>
          <p:cNvPr id="133" name="Group 2"/>
          <p:cNvGrpSpPr/>
          <p:nvPr/>
        </p:nvGrpSpPr>
        <p:grpSpPr>
          <a:xfrm>
            <a:off x="4142520" y="2196360"/>
            <a:ext cx="3615480" cy="1015920"/>
            <a:chOff x="4142520" y="2196360"/>
            <a:chExt cx="3615480" cy="1015920"/>
          </a:xfrm>
        </p:grpSpPr>
        <p:grpSp>
          <p:nvGrpSpPr>
            <p:cNvPr id="134" name="Group 3"/>
            <p:cNvGrpSpPr/>
            <p:nvPr/>
          </p:nvGrpSpPr>
          <p:grpSpPr>
            <a:xfrm>
              <a:off x="4142520" y="2196360"/>
              <a:ext cx="3615480" cy="1015920"/>
              <a:chOff x="4142520" y="2196360"/>
              <a:chExt cx="3615480" cy="1015920"/>
            </a:xfrm>
          </p:grpSpPr>
          <p:sp>
            <p:nvSpPr>
              <p:cNvPr id="135" name="CustomShape 4"/>
              <p:cNvSpPr/>
              <p:nvPr/>
            </p:nvSpPr>
            <p:spPr>
              <a:xfrm rot="16353600">
                <a:off x="5521680" y="913680"/>
                <a:ext cx="856800" cy="3580920"/>
              </a:xfrm>
              <a:custGeom>
                <a:avLst/>
                <a:gdLst/>
                <a:ahLst/>
                <a:cxnLst/>
                <a:rect l="l" t="t" r="r" b="b"/>
                <a:pathLst>
                  <a:path w="1823" h="2073">
                    <a:moveTo>
                      <a:pt x="364" y="63"/>
                    </a:moveTo>
                    <a:lnTo>
                      <a:pt x="349" y="62"/>
                    </a:lnTo>
                    <a:lnTo>
                      <a:pt x="333" y="62"/>
                    </a:lnTo>
                    <a:lnTo>
                      <a:pt x="318" y="60"/>
                    </a:lnTo>
                    <a:lnTo>
                      <a:pt x="303" y="60"/>
                    </a:lnTo>
                    <a:lnTo>
                      <a:pt x="288" y="60"/>
                    </a:lnTo>
                    <a:lnTo>
                      <a:pt x="273" y="60"/>
                    </a:lnTo>
                    <a:lnTo>
                      <a:pt x="258" y="60"/>
                    </a:lnTo>
                    <a:lnTo>
                      <a:pt x="244" y="60"/>
                    </a:lnTo>
                    <a:lnTo>
                      <a:pt x="229" y="62"/>
                    </a:lnTo>
                    <a:lnTo>
                      <a:pt x="215" y="63"/>
                    </a:lnTo>
                    <a:lnTo>
                      <a:pt x="202" y="64"/>
                    </a:lnTo>
                    <a:lnTo>
                      <a:pt x="189" y="66"/>
                    </a:lnTo>
                    <a:lnTo>
                      <a:pt x="175" y="68"/>
                    </a:lnTo>
                    <a:lnTo>
                      <a:pt x="162" y="71"/>
                    </a:lnTo>
                    <a:lnTo>
                      <a:pt x="150" y="74"/>
                    </a:lnTo>
                    <a:lnTo>
                      <a:pt x="138" y="78"/>
                    </a:lnTo>
                    <a:lnTo>
                      <a:pt x="120" y="85"/>
                    </a:lnTo>
                    <a:lnTo>
                      <a:pt x="101" y="93"/>
                    </a:lnTo>
                    <a:lnTo>
                      <a:pt x="85" y="102"/>
                    </a:lnTo>
                    <a:lnTo>
                      <a:pt x="70" y="113"/>
                    </a:lnTo>
                    <a:lnTo>
                      <a:pt x="55" y="126"/>
                    </a:lnTo>
                    <a:lnTo>
                      <a:pt x="43" y="141"/>
                    </a:lnTo>
                    <a:lnTo>
                      <a:pt x="32" y="157"/>
                    </a:lnTo>
                    <a:lnTo>
                      <a:pt x="22" y="176"/>
                    </a:lnTo>
                    <a:lnTo>
                      <a:pt x="8" y="215"/>
                    </a:lnTo>
                    <a:lnTo>
                      <a:pt x="1" y="262"/>
                    </a:lnTo>
                    <a:lnTo>
                      <a:pt x="0" y="317"/>
                    </a:lnTo>
                    <a:lnTo>
                      <a:pt x="6" y="381"/>
                    </a:lnTo>
                    <a:lnTo>
                      <a:pt x="10" y="412"/>
                    </a:lnTo>
                    <a:lnTo>
                      <a:pt x="15" y="442"/>
                    </a:lnTo>
                    <a:lnTo>
                      <a:pt x="20" y="472"/>
                    </a:lnTo>
                    <a:lnTo>
                      <a:pt x="25" y="501"/>
                    </a:lnTo>
                    <a:lnTo>
                      <a:pt x="30" y="531"/>
                    </a:lnTo>
                    <a:lnTo>
                      <a:pt x="36" y="558"/>
                    </a:lnTo>
                    <a:lnTo>
                      <a:pt x="40" y="587"/>
                    </a:lnTo>
                    <a:lnTo>
                      <a:pt x="46" y="615"/>
                    </a:lnTo>
                    <a:lnTo>
                      <a:pt x="56" y="665"/>
                    </a:lnTo>
                    <a:lnTo>
                      <a:pt x="67" y="715"/>
                    </a:lnTo>
                    <a:lnTo>
                      <a:pt x="77" y="763"/>
                    </a:lnTo>
                    <a:lnTo>
                      <a:pt x="87" y="812"/>
                    </a:lnTo>
                    <a:lnTo>
                      <a:pt x="98" y="860"/>
                    </a:lnTo>
                    <a:lnTo>
                      <a:pt x="109" y="909"/>
                    </a:lnTo>
                    <a:lnTo>
                      <a:pt x="120" y="957"/>
                    </a:lnTo>
                    <a:lnTo>
                      <a:pt x="130" y="1005"/>
                    </a:lnTo>
                    <a:lnTo>
                      <a:pt x="138" y="1043"/>
                    </a:lnTo>
                    <a:lnTo>
                      <a:pt x="145" y="1081"/>
                    </a:lnTo>
                    <a:lnTo>
                      <a:pt x="153" y="1121"/>
                    </a:lnTo>
                    <a:lnTo>
                      <a:pt x="160" y="1160"/>
                    </a:lnTo>
                    <a:lnTo>
                      <a:pt x="167" y="1201"/>
                    </a:lnTo>
                    <a:lnTo>
                      <a:pt x="174" y="1243"/>
                    </a:lnTo>
                    <a:lnTo>
                      <a:pt x="180" y="1285"/>
                    </a:lnTo>
                    <a:lnTo>
                      <a:pt x="185" y="1329"/>
                    </a:lnTo>
                    <a:lnTo>
                      <a:pt x="195" y="1428"/>
                    </a:lnTo>
                    <a:lnTo>
                      <a:pt x="199" y="1526"/>
                    </a:lnTo>
                    <a:lnTo>
                      <a:pt x="200" y="1621"/>
                    </a:lnTo>
                    <a:lnTo>
                      <a:pt x="200" y="1711"/>
                    </a:lnTo>
                    <a:lnTo>
                      <a:pt x="202" y="1757"/>
                    </a:lnTo>
                    <a:lnTo>
                      <a:pt x="203" y="1801"/>
                    </a:lnTo>
                    <a:lnTo>
                      <a:pt x="205" y="1842"/>
                    </a:lnTo>
                    <a:lnTo>
                      <a:pt x="208" y="1880"/>
                    </a:lnTo>
                    <a:lnTo>
                      <a:pt x="214" y="1917"/>
                    </a:lnTo>
                    <a:lnTo>
                      <a:pt x="221" y="1950"/>
                    </a:lnTo>
                    <a:lnTo>
                      <a:pt x="232" y="1979"/>
                    </a:lnTo>
                    <a:lnTo>
                      <a:pt x="244" y="2006"/>
                    </a:lnTo>
                    <a:lnTo>
                      <a:pt x="256" y="2022"/>
                    </a:lnTo>
                    <a:lnTo>
                      <a:pt x="270" y="2037"/>
                    </a:lnTo>
                    <a:lnTo>
                      <a:pt x="285" y="2050"/>
                    </a:lnTo>
                    <a:lnTo>
                      <a:pt x="303" y="2059"/>
                    </a:lnTo>
                    <a:lnTo>
                      <a:pt x="323" y="2066"/>
                    </a:lnTo>
                    <a:lnTo>
                      <a:pt x="344" y="2070"/>
                    </a:lnTo>
                    <a:lnTo>
                      <a:pt x="369" y="2073"/>
                    </a:lnTo>
                    <a:lnTo>
                      <a:pt x="396" y="2071"/>
                    </a:lnTo>
                    <a:lnTo>
                      <a:pt x="407" y="2070"/>
                    </a:lnTo>
                    <a:lnTo>
                      <a:pt x="418" y="2069"/>
                    </a:lnTo>
                    <a:lnTo>
                      <a:pt x="430" y="2068"/>
                    </a:lnTo>
                    <a:lnTo>
                      <a:pt x="441" y="2066"/>
                    </a:lnTo>
                    <a:lnTo>
                      <a:pt x="454" y="2063"/>
                    </a:lnTo>
                    <a:lnTo>
                      <a:pt x="465" y="2061"/>
                    </a:lnTo>
                    <a:lnTo>
                      <a:pt x="479" y="2058"/>
                    </a:lnTo>
                    <a:lnTo>
                      <a:pt x="492" y="2054"/>
                    </a:lnTo>
                    <a:lnTo>
                      <a:pt x="506" y="2051"/>
                    </a:lnTo>
                    <a:lnTo>
                      <a:pt x="520" y="2047"/>
                    </a:lnTo>
                    <a:lnTo>
                      <a:pt x="533" y="2044"/>
                    </a:lnTo>
                    <a:lnTo>
                      <a:pt x="547" y="2039"/>
                    </a:lnTo>
                    <a:lnTo>
                      <a:pt x="562" y="2035"/>
                    </a:lnTo>
                    <a:lnTo>
                      <a:pt x="576" y="2030"/>
                    </a:lnTo>
                    <a:lnTo>
                      <a:pt x="591" y="2025"/>
                    </a:lnTo>
                    <a:lnTo>
                      <a:pt x="606" y="2021"/>
                    </a:lnTo>
                    <a:lnTo>
                      <a:pt x="641" y="2009"/>
                    </a:lnTo>
                    <a:lnTo>
                      <a:pt x="675" y="1998"/>
                    </a:lnTo>
                    <a:lnTo>
                      <a:pt x="710" y="1985"/>
                    </a:lnTo>
                    <a:lnTo>
                      <a:pt x="745" y="1972"/>
                    </a:lnTo>
                    <a:lnTo>
                      <a:pt x="780" y="1961"/>
                    </a:lnTo>
                    <a:lnTo>
                      <a:pt x="813" y="1948"/>
                    </a:lnTo>
                    <a:lnTo>
                      <a:pt x="847" y="1937"/>
                    </a:lnTo>
                    <a:lnTo>
                      <a:pt x="879" y="1925"/>
                    </a:lnTo>
                    <a:lnTo>
                      <a:pt x="910" y="1914"/>
                    </a:lnTo>
                    <a:lnTo>
                      <a:pt x="939" y="1904"/>
                    </a:lnTo>
                    <a:lnTo>
                      <a:pt x="967" y="1895"/>
                    </a:lnTo>
                    <a:lnTo>
                      <a:pt x="992" y="1888"/>
                    </a:lnTo>
                    <a:lnTo>
                      <a:pt x="1015" y="1882"/>
                    </a:lnTo>
                    <a:lnTo>
                      <a:pt x="1036" y="1878"/>
                    </a:lnTo>
                    <a:lnTo>
                      <a:pt x="1054" y="1876"/>
                    </a:lnTo>
                    <a:lnTo>
                      <a:pt x="1069" y="1874"/>
                    </a:lnTo>
                    <a:lnTo>
                      <a:pt x="1084" y="1876"/>
                    </a:lnTo>
                    <a:lnTo>
                      <a:pt x="1102" y="1877"/>
                    </a:lnTo>
                    <a:lnTo>
                      <a:pt x="1121" y="1879"/>
                    </a:lnTo>
                    <a:lnTo>
                      <a:pt x="1144" y="1882"/>
                    </a:lnTo>
                    <a:lnTo>
                      <a:pt x="1168" y="1886"/>
                    </a:lnTo>
                    <a:lnTo>
                      <a:pt x="1195" y="1889"/>
                    </a:lnTo>
                    <a:lnTo>
                      <a:pt x="1224" y="1893"/>
                    </a:lnTo>
                    <a:lnTo>
                      <a:pt x="1253" y="1897"/>
                    </a:lnTo>
                    <a:lnTo>
                      <a:pt x="1284" y="1901"/>
                    </a:lnTo>
                    <a:lnTo>
                      <a:pt x="1315" y="1906"/>
                    </a:lnTo>
                    <a:lnTo>
                      <a:pt x="1347" y="1909"/>
                    </a:lnTo>
                    <a:lnTo>
                      <a:pt x="1379" y="1912"/>
                    </a:lnTo>
                    <a:lnTo>
                      <a:pt x="1412" y="1916"/>
                    </a:lnTo>
                    <a:lnTo>
                      <a:pt x="1444" y="1918"/>
                    </a:lnTo>
                    <a:lnTo>
                      <a:pt x="1476" y="1921"/>
                    </a:lnTo>
                    <a:lnTo>
                      <a:pt x="1507" y="1922"/>
                    </a:lnTo>
                    <a:lnTo>
                      <a:pt x="1521" y="1922"/>
                    </a:lnTo>
                    <a:lnTo>
                      <a:pt x="1536" y="1922"/>
                    </a:lnTo>
                    <a:lnTo>
                      <a:pt x="1550" y="1922"/>
                    </a:lnTo>
                    <a:lnTo>
                      <a:pt x="1564" y="1922"/>
                    </a:lnTo>
                    <a:lnTo>
                      <a:pt x="1576" y="1922"/>
                    </a:lnTo>
                    <a:lnTo>
                      <a:pt x="1589" y="1921"/>
                    </a:lnTo>
                    <a:lnTo>
                      <a:pt x="1602" y="1919"/>
                    </a:lnTo>
                    <a:lnTo>
                      <a:pt x="1614" y="1918"/>
                    </a:lnTo>
                    <a:lnTo>
                      <a:pt x="1626" y="1916"/>
                    </a:lnTo>
                    <a:lnTo>
                      <a:pt x="1637" y="1915"/>
                    </a:lnTo>
                    <a:lnTo>
                      <a:pt x="1648" y="1912"/>
                    </a:lnTo>
                    <a:lnTo>
                      <a:pt x="1658" y="1910"/>
                    </a:lnTo>
                    <a:lnTo>
                      <a:pt x="1667" y="1907"/>
                    </a:lnTo>
                    <a:lnTo>
                      <a:pt x="1677" y="1903"/>
                    </a:lnTo>
                    <a:lnTo>
                      <a:pt x="1685" y="1900"/>
                    </a:lnTo>
                    <a:lnTo>
                      <a:pt x="1693" y="1896"/>
                    </a:lnTo>
                    <a:lnTo>
                      <a:pt x="1708" y="1887"/>
                    </a:lnTo>
                    <a:lnTo>
                      <a:pt x="1722" y="1877"/>
                    </a:lnTo>
                    <a:lnTo>
                      <a:pt x="1735" y="1865"/>
                    </a:lnTo>
                    <a:lnTo>
                      <a:pt x="1747" y="1853"/>
                    </a:lnTo>
                    <a:lnTo>
                      <a:pt x="1758" y="1840"/>
                    </a:lnTo>
                    <a:lnTo>
                      <a:pt x="1768" y="1825"/>
                    </a:lnTo>
                    <a:lnTo>
                      <a:pt x="1777" y="1810"/>
                    </a:lnTo>
                    <a:lnTo>
                      <a:pt x="1785" y="1794"/>
                    </a:lnTo>
                    <a:lnTo>
                      <a:pt x="1800" y="1755"/>
                    </a:lnTo>
                    <a:lnTo>
                      <a:pt x="1811" y="1713"/>
                    </a:lnTo>
                    <a:lnTo>
                      <a:pt x="1818" y="1668"/>
                    </a:lnTo>
                    <a:lnTo>
                      <a:pt x="1822" y="1621"/>
                    </a:lnTo>
                    <a:lnTo>
                      <a:pt x="1823" y="1572"/>
                    </a:lnTo>
                    <a:lnTo>
                      <a:pt x="1821" y="1524"/>
                    </a:lnTo>
                    <a:lnTo>
                      <a:pt x="1817" y="1473"/>
                    </a:lnTo>
                    <a:lnTo>
                      <a:pt x="1810" y="1424"/>
                    </a:lnTo>
                    <a:lnTo>
                      <a:pt x="1799" y="1356"/>
                    </a:lnTo>
                    <a:lnTo>
                      <a:pt x="1786" y="1291"/>
                    </a:lnTo>
                    <a:lnTo>
                      <a:pt x="1771" y="1229"/>
                    </a:lnTo>
                    <a:lnTo>
                      <a:pt x="1756" y="1174"/>
                    </a:lnTo>
                    <a:lnTo>
                      <a:pt x="1741" y="1123"/>
                    </a:lnTo>
                    <a:lnTo>
                      <a:pt x="1727" y="1081"/>
                    </a:lnTo>
                    <a:lnTo>
                      <a:pt x="1716" y="1049"/>
                    </a:lnTo>
                    <a:lnTo>
                      <a:pt x="1708" y="1027"/>
                    </a:lnTo>
                    <a:lnTo>
                      <a:pt x="1697" y="969"/>
                    </a:lnTo>
                    <a:lnTo>
                      <a:pt x="1693" y="869"/>
                    </a:lnTo>
                    <a:lnTo>
                      <a:pt x="1690" y="744"/>
                    </a:lnTo>
                    <a:lnTo>
                      <a:pt x="1688" y="602"/>
                    </a:lnTo>
                    <a:lnTo>
                      <a:pt x="1686" y="536"/>
                    </a:lnTo>
                    <a:lnTo>
                      <a:pt x="1683" y="472"/>
                    </a:lnTo>
                    <a:lnTo>
                      <a:pt x="1680" y="408"/>
                    </a:lnTo>
                    <a:lnTo>
                      <a:pt x="1675" y="350"/>
                    </a:lnTo>
                    <a:lnTo>
                      <a:pt x="1672" y="316"/>
                    </a:lnTo>
                    <a:lnTo>
                      <a:pt x="1669" y="285"/>
                    </a:lnTo>
                    <a:lnTo>
                      <a:pt x="1663" y="256"/>
                    </a:lnTo>
                    <a:lnTo>
                      <a:pt x="1658" y="230"/>
                    </a:lnTo>
                    <a:lnTo>
                      <a:pt x="1651" y="206"/>
                    </a:lnTo>
                    <a:lnTo>
                      <a:pt x="1644" y="185"/>
                    </a:lnTo>
                    <a:lnTo>
                      <a:pt x="1637" y="168"/>
                    </a:lnTo>
                    <a:lnTo>
                      <a:pt x="1628" y="154"/>
                    </a:lnTo>
                    <a:lnTo>
                      <a:pt x="1618" y="141"/>
                    </a:lnTo>
                    <a:lnTo>
                      <a:pt x="1607" y="128"/>
                    </a:lnTo>
                    <a:lnTo>
                      <a:pt x="1596" y="117"/>
                    </a:lnTo>
                    <a:lnTo>
                      <a:pt x="1583" y="105"/>
                    </a:lnTo>
                    <a:lnTo>
                      <a:pt x="1572" y="95"/>
                    </a:lnTo>
                    <a:lnTo>
                      <a:pt x="1558" y="85"/>
                    </a:lnTo>
                    <a:lnTo>
                      <a:pt x="1545" y="75"/>
                    </a:lnTo>
                    <a:lnTo>
                      <a:pt x="1531" y="67"/>
                    </a:lnTo>
                    <a:lnTo>
                      <a:pt x="1512" y="57"/>
                    </a:lnTo>
                    <a:lnTo>
                      <a:pt x="1491" y="47"/>
                    </a:lnTo>
                    <a:lnTo>
                      <a:pt x="1470" y="38"/>
                    </a:lnTo>
                    <a:lnTo>
                      <a:pt x="1448" y="30"/>
                    </a:lnTo>
                    <a:lnTo>
                      <a:pt x="1425" y="24"/>
                    </a:lnTo>
                    <a:lnTo>
                      <a:pt x="1402" y="19"/>
                    </a:lnTo>
                    <a:lnTo>
                      <a:pt x="1378" y="13"/>
                    </a:lnTo>
                    <a:lnTo>
                      <a:pt x="1354" y="10"/>
                    </a:lnTo>
                    <a:lnTo>
                      <a:pt x="1339" y="7"/>
                    </a:lnTo>
                    <a:lnTo>
                      <a:pt x="1324" y="5"/>
                    </a:lnTo>
                    <a:lnTo>
                      <a:pt x="1309" y="4"/>
                    </a:lnTo>
                    <a:lnTo>
                      <a:pt x="1293" y="3"/>
                    </a:lnTo>
                    <a:lnTo>
                      <a:pt x="1278" y="2"/>
                    </a:lnTo>
                    <a:lnTo>
                      <a:pt x="1263" y="0"/>
                    </a:lnTo>
                    <a:lnTo>
                      <a:pt x="1247" y="0"/>
                    </a:lnTo>
                    <a:lnTo>
                      <a:pt x="1231" y="0"/>
                    </a:lnTo>
                    <a:lnTo>
                      <a:pt x="1216" y="0"/>
                    </a:lnTo>
                    <a:lnTo>
                      <a:pt x="1200" y="0"/>
                    </a:lnTo>
                    <a:lnTo>
                      <a:pt x="1183" y="0"/>
                    </a:lnTo>
                    <a:lnTo>
                      <a:pt x="1167" y="2"/>
                    </a:lnTo>
                    <a:lnTo>
                      <a:pt x="1152" y="2"/>
                    </a:lnTo>
                    <a:lnTo>
                      <a:pt x="1136" y="3"/>
                    </a:lnTo>
                    <a:lnTo>
                      <a:pt x="1120" y="4"/>
                    </a:lnTo>
                    <a:lnTo>
                      <a:pt x="1104" y="5"/>
                    </a:lnTo>
                    <a:lnTo>
                      <a:pt x="1075" y="7"/>
                    </a:lnTo>
                    <a:lnTo>
                      <a:pt x="1046" y="11"/>
                    </a:lnTo>
                    <a:lnTo>
                      <a:pt x="1017" y="14"/>
                    </a:lnTo>
                    <a:lnTo>
                      <a:pt x="989" y="18"/>
                    </a:lnTo>
                    <a:lnTo>
                      <a:pt x="960" y="22"/>
                    </a:lnTo>
                    <a:lnTo>
                      <a:pt x="932" y="27"/>
                    </a:lnTo>
                    <a:lnTo>
                      <a:pt x="906" y="32"/>
                    </a:lnTo>
                    <a:lnTo>
                      <a:pt x="878" y="36"/>
                    </a:lnTo>
                    <a:lnTo>
                      <a:pt x="853" y="41"/>
                    </a:lnTo>
                    <a:lnTo>
                      <a:pt x="826" y="45"/>
                    </a:lnTo>
                    <a:lnTo>
                      <a:pt x="802" y="50"/>
                    </a:lnTo>
                    <a:lnTo>
                      <a:pt x="778" y="55"/>
                    </a:lnTo>
                    <a:lnTo>
                      <a:pt x="755" y="59"/>
                    </a:lnTo>
                    <a:lnTo>
                      <a:pt x="732" y="64"/>
                    </a:lnTo>
                    <a:lnTo>
                      <a:pt x="711" y="68"/>
                    </a:lnTo>
                    <a:lnTo>
                      <a:pt x="690" y="72"/>
                    </a:lnTo>
                    <a:lnTo>
                      <a:pt x="673" y="74"/>
                    </a:lnTo>
                    <a:lnTo>
                      <a:pt x="656" y="77"/>
                    </a:lnTo>
                    <a:lnTo>
                      <a:pt x="637" y="78"/>
                    </a:lnTo>
                    <a:lnTo>
                      <a:pt x="619" y="79"/>
                    </a:lnTo>
                    <a:lnTo>
                      <a:pt x="599" y="79"/>
                    </a:lnTo>
                    <a:lnTo>
                      <a:pt x="578" y="79"/>
                    </a:lnTo>
                    <a:lnTo>
                      <a:pt x="559" y="78"/>
                    </a:lnTo>
                    <a:lnTo>
                      <a:pt x="538" y="77"/>
                    </a:lnTo>
                    <a:lnTo>
                      <a:pt x="516" y="75"/>
                    </a:lnTo>
                    <a:lnTo>
                      <a:pt x="495" y="74"/>
                    </a:lnTo>
                    <a:lnTo>
                      <a:pt x="474" y="72"/>
                    </a:lnTo>
                    <a:lnTo>
                      <a:pt x="452" y="70"/>
                    </a:lnTo>
                    <a:lnTo>
                      <a:pt x="430" y="68"/>
                    </a:lnTo>
                    <a:lnTo>
                      <a:pt x="408" y="66"/>
                    </a:lnTo>
                    <a:lnTo>
                      <a:pt x="386" y="64"/>
                    </a:lnTo>
                    <a:lnTo>
                      <a:pt x="364" y="63"/>
                    </a:lnTo>
                    <a:close/>
                  </a:path>
                </a:pathLst>
              </a:custGeom>
              <a:solidFill>
                <a:schemeClr val="accent3">
                  <a:lumMod val="40000"/>
                  <a:lumOff val="60000"/>
                </a:schemeClr>
              </a:solidFill>
              <a:ln w="9360">
                <a:noFill/>
              </a:ln>
            </p:spPr>
            <p:style>
              <a:lnRef idx="0">
                <a:scrgbClr r="0" g="0" b="0"/>
              </a:lnRef>
              <a:fillRef idx="0">
                <a:scrgbClr r="0" g="0" b="0"/>
              </a:fillRef>
              <a:effectRef idx="0">
                <a:scrgbClr r="0" g="0" b="0"/>
              </a:effectRef>
              <a:fontRef idx="minor"/>
            </p:style>
          </p:sp>
          <p:sp>
            <p:nvSpPr>
              <p:cNvPr id="136" name="CustomShape 5"/>
              <p:cNvSpPr/>
              <p:nvPr/>
            </p:nvSpPr>
            <p:spPr>
              <a:xfrm>
                <a:off x="4707360" y="2351880"/>
                <a:ext cx="170352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Arial Narrow"/>
                  </a:rPr>
                  <a:t>Gesprächsregeln </a:t>
                </a:r>
                <a:br/>
                <a:r>
                  <a:rPr lang="de-DE" sz="1800" b="0" strike="noStrike" spc="-1">
                    <a:solidFill>
                      <a:srgbClr val="000000"/>
                    </a:solidFill>
                    <a:latin typeface="Arial Narrow"/>
                  </a:rPr>
                  <a:t>im Team beachten</a:t>
                </a:r>
                <a:endParaRPr lang="de-DE" sz="1800" b="0" strike="noStrike" spc="-1">
                  <a:latin typeface="Arial"/>
                </a:endParaRPr>
              </a:p>
            </p:txBody>
          </p:sp>
        </p:grpSp>
        <p:pic>
          <p:nvPicPr>
            <p:cNvPr id="137" name="Grafik 44"/>
            <p:cNvPicPr/>
            <p:nvPr/>
          </p:nvPicPr>
          <p:blipFill>
            <a:blip r:embed="rId6"/>
            <a:stretch/>
          </p:blipFill>
          <p:spPr>
            <a:xfrm flipH="1">
              <a:off x="6505560" y="2478240"/>
              <a:ext cx="737280" cy="414720"/>
            </a:xfrm>
            <a:prstGeom prst="rect">
              <a:avLst/>
            </a:prstGeom>
            <a:ln>
              <a:noFill/>
            </a:ln>
          </p:spPr>
        </p:pic>
      </p:grpSp>
      <p:grpSp>
        <p:nvGrpSpPr>
          <p:cNvPr id="138" name="Group 6"/>
          <p:cNvGrpSpPr/>
          <p:nvPr/>
        </p:nvGrpSpPr>
        <p:grpSpPr>
          <a:xfrm>
            <a:off x="4931280" y="3313440"/>
            <a:ext cx="3583800" cy="1410840"/>
            <a:chOff x="4931280" y="3313440"/>
            <a:chExt cx="3583800" cy="1410840"/>
          </a:xfrm>
        </p:grpSpPr>
        <p:grpSp>
          <p:nvGrpSpPr>
            <p:cNvPr id="139" name="Group 7"/>
            <p:cNvGrpSpPr/>
            <p:nvPr/>
          </p:nvGrpSpPr>
          <p:grpSpPr>
            <a:xfrm>
              <a:off x="4931280" y="3313440"/>
              <a:ext cx="3583800" cy="1410840"/>
              <a:chOff x="4931280" y="3313440"/>
              <a:chExt cx="3583800" cy="1410840"/>
            </a:xfrm>
          </p:grpSpPr>
          <p:sp>
            <p:nvSpPr>
              <p:cNvPr id="140" name="CustomShape 8"/>
              <p:cNvSpPr/>
              <p:nvPr/>
            </p:nvSpPr>
            <p:spPr>
              <a:xfrm rot="15649200">
                <a:off x="6295320" y="2275920"/>
                <a:ext cx="856800" cy="3493080"/>
              </a:xfrm>
              <a:custGeom>
                <a:avLst/>
                <a:gdLst/>
                <a:ahLst/>
                <a:cxnLst/>
                <a:rect l="l" t="t" r="r" b="b"/>
                <a:pathLst>
                  <a:path w="1823" h="2073">
                    <a:moveTo>
                      <a:pt x="364" y="63"/>
                    </a:moveTo>
                    <a:lnTo>
                      <a:pt x="349" y="62"/>
                    </a:lnTo>
                    <a:lnTo>
                      <a:pt x="333" y="62"/>
                    </a:lnTo>
                    <a:lnTo>
                      <a:pt x="318" y="60"/>
                    </a:lnTo>
                    <a:lnTo>
                      <a:pt x="303" y="60"/>
                    </a:lnTo>
                    <a:lnTo>
                      <a:pt x="288" y="60"/>
                    </a:lnTo>
                    <a:lnTo>
                      <a:pt x="273" y="60"/>
                    </a:lnTo>
                    <a:lnTo>
                      <a:pt x="258" y="60"/>
                    </a:lnTo>
                    <a:lnTo>
                      <a:pt x="244" y="60"/>
                    </a:lnTo>
                    <a:lnTo>
                      <a:pt x="229" y="62"/>
                    </a:lnTo>
                    <a:lnTo>
                      <a:pt x="215" y="63"/>
                    </a:lnTo>
                    <a:lnTo>
                      <a:pt x="202" y="64"/>
                    </a:lnTo>
                    <a:lnTo>
                      <a:pt x="189" y="66"/>
                    </a:lnTo>
                    <a:lnTo>
                      <a:pt x="175" y="68"/>
                    </a:lnTo>
                    <a:lnTo>
                      <a:pt x="162" y="71"/>
                    </a:lnTo>
                    <a:lnTo>
                      <a:pt x="150" y="74"/>
                    </a:lnTo>
                    <a:lnTo>
                      <a:pt x="138" y="78"/>
                    </a:lnTo>
                    <a:lnTo>
                      <a:pt x="120" y="85"/>
                    </a:lnTo>
                    <a:lnTo>
                      <a:pt x="101" y="93"/>
                    </a:lnTo>
                    <a:lnTo>
                      <a:pt x="85" y="102"/>
                    </a:lnTo>
                    <a:lnTo>
                      <a:pt x="70" y="113"/>
                    </a:lnTo>
                    <a:lnTo>
                      <a:pt x="55" y="126"/>
                    </a:lnTo>
                    <a:lnTo>
                      <a:pt x="43" y="141"/>
                    </a:lnTo>
                    <a:lnTo>
                      <a:pt x="32" y="157"/>
                    </a:lnTo>
                    <a:lnTo>
                      <a:pt x="22" y="176"/>
                    </a:lnTo>
                    <a:lnTo>
                      <a:pt x="8" y="215"/>
                    </a:lnTo>
                    <a:lnTo>
                      <a:pt x="1" y="262"/>
                    </a:lnTo>
                    <a:lnTo>
                      <a:pt x="0" y="317"/>
                    </a:lnTo>
                    <a:lnTo>
                      <a:pt x="6" y="381"/>
                    </a:lnTo>
                    <a:lnTo>
                      <a:pt x="10" y="412"/>
                    </a:lnTo>
                    <a:lnTo>
                      <a:pt x="15" y="442"/>
                    </a:lnTo>
                    <a:lnTo>
                      <a:pt x="20" y="472"/>
                    </a:lnTo>
                    <a:lnTo>
                      <a:pt x="25" y="501"/>
                    </a:lnTo>
                    <a:lnTo>
                      <a:pt x="30" y="531"/>
                    </a:lnTo>
                    <a:lnTo>
                      <a:pt x="36" y="558"/>
                    </a:lnTo>
                    <a:lnTo>
                      <a:pt x="40" y="587"/>
                    </a:lnTo>
                    <a:lnTo>
                      <a:pt x="46" y="615"/>
                    </a:lnTo>
                    <a:lnTo>
                      <a:pt x="56" y="665"/>
                    </a:lnTo>
                    <a:lnTo>
                      <a:pt x="67" y="715"/>
                    </a:lnTo>
                    <a:lnTo>
                      <a:pt x="77" y="763"/>
                    </a:lnTo>
                    <a:lnTo>
                      <a:pt x="87" y="812"/>
                    </a:lnTo>
                    <a:lnTo>
                      <a:pt x="98" y="860"/>
                    </a:lnTo>
                    <a:lnTo>
                      <a:pt x="109" y="909"/>
                    </a:lnTo>
                    <a:lnTo>
                      <a:pt x="120" y="957"/>
                    </a:lnTo>
                    <a:lnTo>
                      <a:pt x="130" y="1005"/>
                    </a:lnTo>
                    <a:lnTo>
                      <a:pt x="138" y="1043"/>
                    </a:lnTo>
                    <a:lnTo>
                      <a:pt x="145" y="1081"/>
                    </a:lnTo>
                    <a:lnTo>
                      <a:pt x="153" y="1121"/>
                    </a:lnTo>
                    <a:lnTo>
                      <a:pt x="160" y="1160"/>
                    </a:lnTo>
                    <a:lnTo>
                      <a:pt x="167" y="1201"/>
                    </a:lnTo>
                    <a:lnTo>
                      <a:pt x="174" y="1243"/>
                    </a:lnTo>
                    <a:lnTo>
                      <a:pt x="180" y="1285"/>
                    </a:lnTo>
                    <a:lnTo>
                      <a:pt x="185" y="1329"/>
                    </a:lnTo>
                    <a:lnTo>
                      <a:pt x="195" y="1428"/>
                    </a:lnTo>
                    <a:lnTo>
                      <a:pt x="199" y="1526"/>
                    </a:lnTo>
                    <a:lnTo>
                      <a:pt x="200" y="1621"/>
                    </a:lnTo>
                    <a:lnTo>
                      <a:pt x="200" y="1711"/>
                    </a:lnTo>
                    <a:lnTo>
                      <a:pt x="202" y="1757"/>
                    </a:lnTo>
                    <a:lnTo>
                      <a:pt x="203" y="1801"/>
                    </a:lnTo>
                    <a:lnTo>
                      <a:pt x="205" y="1842"/>
                    </a:lnTo>
                    <a:lnTo>
                      <a:pt x="208" y="1880"/>
                    </a:lnTo>
                    <a:lnTo>
                      <a:pt x="214" y="1917"/>
                    </a:lnTo>
                    <a:lnTo>
                      <a:pt x="221" y="1950"/>
                    </a:lnTo>
                    <a:lnTo>
                      <a:pt x="232" y="1979"/>
                    </a:lnTo>
                    <a:lnTo>
                      <a:pt x="244" y="2006"/>
                    </a:lnTo>
                    <a:lnTo>
                      <a:pt x="256" y="2022"/>
                    </a:lnTo>
                    <a:lnTo>
                      <a:pt x="270" y="2037"/>
                    </a:lnTo>
                    <a:lnTo>
                      <a:pt x="285" y="2050"/>
                    </a:lnTo>
                    <a:lnTo>
                      <a:pt x="303" y="2059"/>
                    </a:lnTo>
                    <a:lnTo>
                      <a:pt x="323" y="2066"/>
                    </a:lnTo>
                    <a:lnTo>
                      <a:pt x="344" y="2070"/>
                    </a:lnTo>
                    <a:lnTo>
                      <a:pt x="369" y="2073"/>
                    </a:lnTo>
                    <a:lnTo>
                      <a:pt x="396" y="2071"/>
                    </a:lnTo>
                    <a:lnTo>
                      <a:pt x="407" y="2070"/>
                    </a:lnTo>
                    <a:lnTo>
                      <a:pt x="418" y="2069"/>
                    </a:lnTo>
                    <a:lnTo>
                      <a:pt x="430" y="2068"/>
                    </a:lnTo>
                    <a:lnTo>
                      <a:pt x="441" y="2066"/>
                    </a:lnTo>
                    <a:lnTo>
                      <a:pt x="454" y="2063"/>
                    </a:lnTo>
                    <a:lnTo>
                      <a:pt x="465" y="2061"/>
                    </a:lnTo>
                    <a:lnTo>
                      <a:pt x="479" y="2058"/>
                    </a:lnTo>
                    <a:lnTo>
                      <a:pt x="492" y="2054"/>
                    </a:lnTo>
                    <a:lnTo>
                      <a:pt x="506" y="2051"/>
                    </a:lnTo>
                    <a:lnTo>
                      <a:pt x="520" y="2047"/>
                    </a:lnTo>
                    <a:lnTo>
                      <a:pt x="533" y="2044"/>
                    </a:lnTo>
                    <a:lnTo>
                      <a:pt x="547" y="2039"/>
                    </a:lnTo>
                    <a:lnTo>
                      <a:pt x="562" y="2035"/>
                    </a:lnTo>
                    <a:lnTo>
                      <a:pt x="576" y="2030"/>
                    </a:lnTo>
                    <a:lnTo>
                      <a:pt x="591" y="2025"/>
                    </a:lnTo>
                    <a:lnTo>
                      <a:pt x="606" y="2021"/>
                    </a:lnTo>
                    <a:lnTo>
                      <a:pt x="641" y="2009"/>
                    </a:lnTo>
                    <a:lnTo>
                      <a:pt x="675" y="1998"/>
                    </a:lnTo>
                    <a:lnTo>
                      <a:pt x="710" y="1985"/>
                    </a:lnTo>
                    <a:lnTo>
                      <a:pt x="745" y="1972"/>
                    </a:lnTo>
                    <a:lnTo>
                      <a:pt x="780" y="1961"/>
                    </a:lnTo>
                    <a:lnTo>
                      <a:pt x="813" y="1948"/>
                    </a:lnTo>
                    <a:lnTo>
                      <a:pt x="847" y="1937"/>
                    </a:lnTo>
                    <a:lnTo>
                      <a:pt x="879" y="1925"/>
                    </a:lnTo>
                    <a:lnTo>
                      <a:pt x="910" y="1914"/>
                    </a:lnTo>
                    <a:lnTo>
                      <a:pt x="939" y="1904"/>
                    </a:lnTo>
                    <a:lnTo>
                      <a:pt x="967" y="1895"/>
                    </a:lnTo>
                    <a:lnTo>
                      <a:pt x="992" y="1888"/>
                    </a:lnTo>
                    <a:lnTo>
                      <a:pt x="1015" y="1882"/>
                    </a:lnTo>
                    <a:lnTo>
                      <a:pt x="1036" y="1878"/>
                    </a:lnTo>
                    <a:lnTo>
                      <a:pt x="1054" y="1876"/>
                    </a:lnTo>
                    <a:lnTo>
                      <a:pt x="1069" y="1874"/>
                    </a:lnTo>
                    <a:lnTo>
                      <a:pt x="1084" y="1876"/>
                    </a:lnTo>
                    <a:lnTo>
                      <a:pt x="1102" y="1877"/>
                    </a:lnTo>
                    <a:lnTo>
                      <a:pt x="1121" y="1879"/>
                    </a:lnTo>
                    <a:lnTo>
                      <a:pt x="1144" y="1882"/>
                    </a:lnTo>
                    <a:lnTo>
                      <a:pt x="1168" y="1886"/>
                    </a:lnTo>
                    <a:lnTo>
                      <a:pt x="1195" y="1889"/>
                    </a:lnTo>
                    <a:lnTo>
                      <a:pt x="1224" y="1893"/>
                    </a:lnTo>
                    <a:lnTo>
                      <a:pt x="1253" y="1897"/>
                    </a:lnTo>
                    <a:lnTo>
                      <a:pt x="1284" y="1901"/>
                    </a:lnTo>
                    <a:lnTo>
                      <a:pt x="1315" y="1906"/>
                    </a:lnTo>
                    <a:lnTo>
                      <a:pt x="1347" y="1909"/>
                    </a:lnTo>
                    <a:lnTo>
                      <a:pt x="1379" y="1912"/>
                    </a:lnTo>
                    <a:lnTo>
                      <a:pt x="1412" y="1916"/>
                    </a:lnTo>
                    <a:lnTo>
                      <a:pt x="1444" y="1918"/>
                    </a:lnTo>
                    <a:lnTo>
                      <a:pt x="1476" y="1921"/>
                    </a:lnTo>
                    <a:lnTo>
                      <a:pt x="1507" y="1922"/>
                    </a:lnTo>
                    <a:lnTo>
                      <a:pt x="1521" y="1922"/>
                    </a:lnTo>
                    <a:lnTo>
                      <a:pt x="1536" y="1922"/>
                    </a:lnTo>
                    <a:lnTo>
                      <a:pt x="1550" y="1922"/>
                    </a:lnTo>
                    <a:lnTo>
                      <a:pt x="1564" y="1922"/>
                    </a:lnTo>
                    <a:lnTo>
                      <a:pt x="1576" y="1922"/>
                    </a:lnTo>
                    <a:lnTo>
                      <a:pt x="1589" y="1921"/>
                    </a:lnTo>
                    <a:lnTo>
                      <a:pt x="1602" y="1919"/>
                    </a:lnTo>
                    <a:lnTo>
                      <a:pt x="1614" y="1918"/>
                    </a:lnTo>
                    <a:lnTo>
                      <a:pt x="1626" y="1916"/>
                    </a:lnTo>
                    <a:lnTo>
                      <a:pt x="1637" y="1915"/>
                    </a:lnTo>
                    <a:lnTo>
                      <a:pt x="1648" y="1912"/>
                    </a:lnTo>
                    <a:lnTo>
                      <a:pt x="1658" y="1910"/>
                    </a:lnTo>
                    <a:lnTo>
                      <a:pt x="1667" y="1907"/>
                    </a:lnTo>
                    <a:lnTo>
                      <a:pt x="1677" y="1903"/>
                    </a:lnTo>
                    <a:lnTo>
                      <a:pt x="1685" y="1900"/>
                    </a:lnTo>
                    <a:lnTo>
                      <a:pt x="1693" y="1896"/>
                    </a:lnTo>
                    <a:lnTo>
                      <a:pt x="1708" y="1887"/>
                    </a:lnTo>
                    <a:lnTo>
                      <a:pt x="1722" y="1877"/>
                    </a:lnTo>
                    <a:lnTo>
                      <a:pt x="1735" y="1865"/>
                    </a:lnTo>
                    <a:lnTo>
                      <a:pt x="1747" y="1853"/>
                    </a:lnTo>
                    <a:lnTo>
                      <a:pt x="1758" y="1840"/>
                    </a:lnTo>
                    <a:lnTo>
                      <a:pt x="1768" y="1825"/>
                    </a:lnTo>
                    <a:lnTo>
                      <a:pt x="1777" y="1810"/>
                    </a:lnTo>
                    <a:lnTo>
                      <a:pt x="1785" y="1794"/>
                    </a:lnTo>
                    <a:lnTo>
                      <a:pt x="1800" y="1755"/>
                    </a:lnTo>
                    <a:lnTo>
                      <a:pt x="1811" y="1713"/>
                    </a:lnTo>
                    <a:lnTo>
                      <a:pt x="1818" y="1668"/>
                    </a:lnTo>
                    <a:lnTo>
                      <a:pt x="1822" y="1621"/>
                    </a:lnTo>
                    <a:lnTo>
                      <a:pt x="1823" y="1572"/>
                    </a:lnTo>
                    <a:lnTo>
                      <a:pt x="1821" y="1524"/>
                    </a:lnTo>
                    <a:lnTo>
                      <a:pt x="1817" y="1473"/>
                    </a:lnTo>
                    <a:lnTo>
                      <a:pt x="1810" y="1424"/>
                    </a:lnTo>
                    <a:lnTo>
                      <a:pt x="1799" y="1356"/>
                    </a:lnTo>
                    <a:lnTo>
                      <a:pt x="1786" y="1291"/>
                    </a:lnTo>
                    <a:lnTo>
                      <a:pt x="1771" y="1229"/>
                    </a:lnTo>
                    <a:lnTo>
                      <a:pt x="1756" y="1174"/>
                    </a:lnTo>
                    <a:lnTo>
                      <a:pt x="1741" y="1123"/>
                    </a:lnTo>
                    <a:lnTo>
                      <a:pt x="1727" y="1081"/>
                    </a:lnTo>
                    <a:lnTo>
                      <a:pt x="1716" y="1049"/>
                    </a:lnTo>
                    <a:lnTo>
                      <a:pt x="1708" y="1027"/>
                    </a:lnTo>
                    <a:lnTo>
                      <a:pt x="1697" y="969"/>
                    </a:lnTo>
                    <a:lnTo>
                      <a:pt x="1693" y="869"/>
                    </a:lnTo>
                    <a:lnTo>
                      <a:pt x="1690" y="744"/>
                    </a:lnTo>
                    <a:lnTo>
                      <a:pt x="1688" y="602"/>
                    </a:lnTo>
                    <a:lnTo>
                      <a:pt x="1686" y="536"/>
                    </a:lnTo>
                    <a:lnTo>
                      <a:pt x="1683" y="472"/>
                    </a:lnTo>
                    <a:lnTo>
                      <a:pt x="1680" y="408"/>
                    </a:lnTo>
                    <a:lnTo>
                      <a:pt x="1675" y="350"/>
                    </a:lnTo>
                    <a:lnTo>
                      <a:pt x="1672" y="316"/>
                    </a:lnTo>
                    <a:lnTo>
                      <a:pt x="1669" y="285"/>
                    </a:lnTo>
                    <a:lnTo>
                      <a:pt x="1663" y="256"/>
                    </a:lnTo>
                    <a:lnTo>
                      <a:pt x="1658" y="230"/>
                    </a:lnTo>
                    <a:lnTo>
                      <a:pt x="1651" y="206"/>
                    </a:lnTo>
                    <a:lnTo>
                      <a:pt x="1644" y="185"/>
                    </a:lnTo>
                    <a:lnTo>
                      <a:pt x="1637" y="168"/>
                    </a:lnTo>
                    <a:lnTo>
                      <a:pt x="1628" y="154"/>
                    </a:lnTo>
                    <a:lnTo>
                      <a:pt x="1618" y="141"/>
                    </a:lnTo>
                    <a:lnTo>
                      <a:pt x="1607" y="128"/>
                    </a:lnTo>
                    <a:lnTo>
                      <a:pt x="1596" y="117"/>
                    </a:lnTo>
                    <a:lnTo>
                      <a:pt x="1583" y="105"/>
                    </a:lnTo>
                    <a:lnTo>
                      <a:pt x="1572" y="95"/>
                    </a:lnTo>
                    <a:lnTo>
                      <a:pt x="1558" y="85"/>
                    </a:lnTo>
                    <a:lnTo>
                      <a:pt x="1545" y="75"/>
                    </a:lnTo>
                    <a:lnTo>
                      <a:pt x="1531" y="67"/>
                    </a:lnTo>
                    <a:lnTo>
                      <a:pt x="1512" y="57"/>
                    </a:lnTo>
                    <a:lnTo>
                      <a:pt x="1491" y="47"/>
                    </a:lnTo>
                    <a:lnTo>
                      <a:pt x="1470" y="38"/>
                    </a:lnTo>
                    <a:lnTo>
                      <a:pt x="1448" y="30"/>
                    </a:lnTo>
                    <a:lnTo>
                      <a:pt x="1425" y="24"/>
                    </a:lnTo>
                    <a:lnTo>
                      <a:pt x="1402" y="19"/>
                    </a:lnTo>
                    <a:lnTo>
                      <a:pt x="1378" y="13"/>
                    </a:lnTo>
                    <a:lnTo>
                      <a:pt x="1354" y="10"/>
                    </a:lnTo>
                    <a:lnTo>
                      <a:pt x="1339" y="7"/>
                    </a:lnTo>
                    <a:lnTo>
                      <a:pt x="1324" y="5"/>
                    </a:lnTo>
                    <a:lnTo>
                      <a:pt x="1309" y="4"/>
                    </a:lnTo>
                    <a:lnTo>
                      <a:pt x="1293" y="3"/>
                    </a:lnTo>
                    <a:lnTo>
                      <a:pt x="1278" y="2"/>
                    </a:lnTo>
                    <a:lnTo>
                      <a:pt x="1263" y="0"/>
                    </a:lnTo>
                    <a:lnTo>
                      <a:pt x="1247" y="0"/>
                    </a:lnTo>
                    <a:lnTo>
                      <a:pt x="1231" y="0"/>
                    </a:lnTo>
                    <a:lnTo>
                      <a:pt x="1216" y="0"/>
                    </a:lnTo>
                    <a:lnTo>
                      <a:pt x="1200" y="0"/>
                    </a:lnTo>
                    <a:lnTo>
                      <a:pt x="1183" y="0"/>
                    </a:lnTo>
                    <a:lnTo>
                      <a:pt x="1167" y="2"/>
                    </a:lnTo>
                    <a:lnTo>
                      <a:pt x="1152" y="2"/>
                    </a:lnTo>
                    <a:lnTo>
                      <a:pt x="1136" y="3"/>
                    </a:lnTo>
                    <a:lnTo>
                      <a:pt x="1120" y="4"/>
                    </a:lnTo>
                    <a:lnTo>
                      <a:pt x="1104" y="5"/>
                    </a:lnTo>
                    <a:lnTo>
                      <a:pt x="1075" y="7"/>
                    </a:lnTo>
                    <a:lnTo>
                      <a:pt x="1046" y="11"/>
                    </a:lnTo>
                    <a:lnTo>
                      <a:pt x="1017" y="14"/>
                    </a:lnTo>
                    <a:lnTo>
                      <a:pt x="989" y="18"/>
                    </a:lnTo>
                    <a:lnTo>
                      <a:pt x="960" y="22"/>
                    </a:lnTo>
                    <a:lnTo>
                      <a:pt x="932" y="27"/>
                    </a:lnTo>
                    <a:lnTo>
                      <a:pt x="906" y="32"/>
                    </a:lnTo>
                    <a:lnTo>
                      <a:pt x="878" y="36"/>
                    </a:lnTo>
                    <a:lnTo>
                      <a:pt x="853" y="41"/>
                    </a:lnTo>
                    <a:lnTo>
                      <a:pt x="826" y="45"/>
                    </a:lnTo>
                    <a:lnTo>
                      <a:pt x="802" y="50"/>
                    </a:lnTo>
                    <a:lnTo>
                      <a:pt x="778" y="55"/>
                    </a:lnTo>
                    <a:lnTo>
                      <a:pt x="755" y="59"/>
                    </a:lnTo>
                    <a:lnTo>
                      <a:pt x="732" y="64"/>
                    </a:lnTo>
                    <a:lnTo>
                      <a:pt x="711" y="68"/>
                    </a:lnTo>
                    <a:lnTo>
                      <a:pt x="690" y="72"/>
                    </a:lnTo>
                    <a:lnTo>
                      <a:pt x="673" y="74"/>
                    </a:lnTo>
                    <a:lnTo>
                      <a:pt x="656" y="77"/>
                    </a:lnTo>
                    <a:lnTo>
                      <a:pt x="637" y="78"/>
                    </a:lnTo>
                    <a:lnTo>
                      <a:pt x="619" y="79"/>
                    </a:lnTo>
                    <a:lnTo>
                      <a:pt x="599" y="79"/>
                    </a:lnTo>
                    <a:lnTo>
                      <a:pt x="578" y="79"/>
                    </a:lnTo>
                    <a:lnTo>
                      <a:pt x="559" y="78"/>
                    </a:lnTo>
                    <a:lnTo>
                      <a:pt x="538" y="77"/>
                    </a:lnTo>
                    <a:lnTo>
                      <a:pt x="516" y="75"/>
                    </a:lnTo>
                    <a:lnTo>
                      <a:pt x="495" y="74"/>
                    </a:lnTo>
                    <a:lnTo>
                      <a:pt x="474" y="72"/>
                    </a:lnTo>
                    <a:lnTo>
                      <a:pt x="452" y="70"/>
                    </a:lnTo>
                    <a:lnTo>
                      <a:pt x="430" y="68"/>
                    </a:lnTo>
                    <a:lnTo>
                      <a:pt x="408" y="66"/>
                    </a:lnTo>
                    <a:lnTo>
                      <a:pt x="386" y="64"/>
                    </a:lnTo>
                    <a:lnTo>
                      <a:pt x="364" y="63"/>
                    </a:lnTo>
                    <a:close/>
                  </a:path>
                </a:pathLst>
              </a:custGeom>
              <a:solidFill>
                <a:schemeClr val="accent3">
                  <a:lumMod val="40000"/>
                  <a:lumOff val="60000"/>
                </a:schemeClr>
              </a:solidFill>
              <a:ln w="9360">
                <a:noFill/>
              </a:ln>
            </p:spPr>
            <p:style>
              <a:lnRef idx="0">
                <a:scrgbClr r="0" g="0" b="0"/>
              </a:lnRef>
              <a:fillRef idx="0">
                <a:scrgbClr r="0" g="0" b="0"/>
              </a:fillRef>
              <a:effectRef idx="0">
                <a:scrgbClr r="0" g="0" b="0"/>
              </a:effectRef>
              <a:fontRef idx="minor"/>
            </p:style>
          </p:sp>
          <p:sp>
            <p:nvSpPr>
              <p:cNvPr id="141" name="CustomShape 9"/>
              <p:cNvSpPr/>
              <p:nvPr/>
            </p:nvSpPr>
            <p:spPr>
              <a:xfrm rot="20899200">
                <a:off x="5350320" y="3917160"/>
                <a:ext cx="1859040" cy="36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Arial Narrow"/>
                  </a:rPr>
                  <a:t>Motivation aufbauen</a:t>
                </a:r>
                <a:endParaRPr lang="de-DE" sz="1800" b="0" strike="noStrike" spc="-1">
                  <a:latin typeface="Arial"/>
                </a:endParaRPr>
              </a:p>
            </p:txBody>
          </p:sp>
        </p:grpSp>
        <p:pic>
          <p:nvPicPr>
            <p:cNvPr id="142" name="Grafik 46"/>
            <p:cNvPicPr/>
            <p:nvPr/>
          </p:nvPicPr>
          <p:blipFill>
            <a:blip r:embed="rId7"/>
            <a:stretch/>
          </p:blipFill>
          <p:spPr>
            <a:xfrm rot="20899200">
              <a:off x="7392600" y="3637800"/>
              <a:ext cx="525600" cy="409680"/>
            </a:xfrm>
            <a:prstGeom prst="rect">
              <a:avLst/>
            </a:prstGeom>
            <a:ln>
              <a:noFill/>
            </a:ln>
          </p:spPr>
        </p:pic>
      </p:grpSp>
      <p:grpSp>
        <p:nvGrpSpPr>
          <p:cNvPr id="143" name="Group 10"/>
          <p:cNvGrpSpPr/>
          <p:nvPr/>
        </p:nvGrpSpPr>
        <p:grpSpPr>
          <a:xfrm>
            <a:off x="4940280" y="4973760"/>
            <a:ext cx="3671640" cy="1415880"/>
            <a:chOff x="4940280" y="4973760"/>
            <a:chExt cx="3671640" cy="1415880"/>
          </a:xfrm>
        </p:grpSpPr>
        <p:sp>
          <p:nvSpPr>
            <p:cNvPr id="144" name="CustomShape 11"/>
            <p:cNvSpPr/>
            <p:nvPr/>
          </p:nvSpPr>
          <p:spPr>
            <a:xfrm rot="16749600">
              <a:off x="6347520" y="3891240"/>
              <a:ext cx="856800" cy="3580920"/>
            </a:xfrm>
            <a:custGeom>
              <a:avLst/>
              <a:gdLst/>
              <a:ahLst/>
              <a:cxnLst/>
              <a:rect l="l" t="t" r="r" b="b"/>
              <a:pathLst>
                <a:path w="1823" h="2073">
                  <a:moveTo>
                    <a:pt x="364" y="63"/>
                  </a:moveTo>
                  <a:lnTo>
                    <a:pt x="349" y="62"/>
                  </a:lnTo>
                  <a:lnTo>
                    <a:pt x="333" y="62"/>
                  </a:lnTo>
                  <a:lnTo>
                    <a:pt x="318" y="60"/>
                  </a:lnTo>
                  <a:lnTo>
                    <a:pt x="303" y="60"/>
                  </a:lnTo>
                  <a:lnTo>
                    <a:pt x="288" y="60"/>
                  </a:lnTo>
                  <a:lnTo>
                    <a:pt x="273" y="60"/>
                  </a:lnTo>
                  <a:lnTo>
                    <a:pt x="258" y="60"/>
                  </a:lnTo>
                  <a:lnTo>
                    <a:pt x="244" y="60"/>
                  </a:lnTo>
                  <a:lnTo>
                    <a:pt x="229" y="62"/>
                  </a:lnTo>
                  <a:lnTo>
                    <a:pt x="215" y="63"/>
                  </a:lnTo>
                  <a:lnTo>
                    <a:pt x="202" y="64"/>
                  </a:lnTo>
                  <a:lnTo>
                    <a:pt x="189" y="66"/>
                  </a:lnTo>
                  <a:lnTo>
                    <a:pt x="175" y="68"/>
                  </a:lnTo>
                  <a:lnTo>
                    <a:pt x="162" y="71"/>
                  </a:lnTo>
                  <a:lnTo>
                    <a:pt x="150" y="74"/>
                  </a:lnTo>
                  <a:lnTo>
                    <a:pt x="138" y="78"/>
                  </a:lnTo>
                  <a:lnTo>
                    <a:pt x="120" y="85"/>
                  </a:lnTo>
                  <a:lnTo>
                    <a:pt x="101" y="93"/>
                  </a:lnTo>
                  <a:lnTo>
                    <a:pt x="85" y="102"/>
                  </a:lnTo>
                  <a:lnTo>
                    <a:pt x="70" y="113"/>
                  </a:lnTo>
                  <a:lnTo>
                    <a:pt x="55" y="126"/>
                  </a:lnTo>
                  <a:lnTo>
                    <a:pt x="43" y="141"/>
                  </a:lnTo>
                  <a:lnTo>
                    <a:pt x="32" y="157"/>
                  </a:lnTo>
                  <a:lnTo>
                    <a:pt x="22" y="176"/>
                  </a:lnTo>
                  <a:lnTo>
                    <a:pt x="8" y="215"/>
                  </a:lnTo>
                  <a:lnTo>
                    <a:pt x="1" y="262"/>
                  </a:lnTo>
                  <a:lnTo>
                    <a:pt x="0" y="317"/>
                  </a:lnTo>
                  <a:lnTo>
                    <a:pt x="6" y="381"/>
                  </a:lnTo>
                  <a:lnTo>
                    <a:pt x="10" y="412"/>
                  </a:lnTo>
                  <a:lnTo>
                    <a:pt x="15" y="442"/>
                  </a:lnTo>
                  <a:lnTo>
                    <a:pt x="20" y="472"/>
                  </a:lnTo>
                  <a:lnTo>
                    <a:pt x="25" y="501"/>
                  </a:lnTo>
                  <a:lnTo>
                    <a:pt x="30" y="531"/>
                  </a:lnTo>
                  <a:lnTo>
                    <a:pt x="36" y="558"/>
                  </a:lnTo>
                  <a:lnTo>
                    <a:pt x="40" y="587"/>
                  </a:lnTo>
                  <a:lnTo>
                    <a:pt x="46" y="615"/>
                  </a:lnTo>
                  <a:lnTo>
                    <a:pt x="56" y="665"/>
                  </a:lnTo>
                  <a:lnTo>
                    <a:pt x="67" y="715"/>
                  </a:lnTo>
                  <a:lnTo>
                    <a:pt x="77" y="763"/>
                  </a:lnTo>
                  <a:lnTo>
                    <a:pt x="87" y="812"/>
                  </a:lnTo>
                  <a:lnTo>
                    <a:pt x="98" y="860"/>
                  </a:lnTo>
                  <a:lnTo>
                    <a:pt x="109" y="909"/>
                  </a:lnTo>
                  <a:lnTo>
                    <a:pt x="120" y="957"/>
                  </a:lnTo>
                  <a:lnTo>
                    <a:pt x="130" y="1005"/>
                  </a:lnTo>
                  <a:lnTo>
                    <a:pt x="138" y="1043"/>
                  </a:lnTo>
                  <a:lnTo>
                    <a:pt x="145" y="1081"/>
                  </a:lnTo>
                  <a:lnTo>
                    <a:pt x="153" y="1121"/>
                  </a:lnTo>
                  <a:lnTo>
                    <a:pt x="160" y="1160"/>
                  </a:lnTo>
                  <a:lnTo>
                    <a:pt x="167" y="1201"/>
                  </a:lnTo>
                  <a:lnTo>
                    <a:pt x="174" y="1243"/>
                  </a:lnTo>
                  <a:lnTo>
                    <a:pt x="180" y="1285"/>
                  </a:lnTo>
                  <a:lnTo>
                    <a:pt x="185" y="1329"/>
                  </a:lnTo>
                  <a:lnTo>
                    <a:pt x="195" y="1428"/>
                  </a:lnTo>
                  <a:lnTo>
                    <a:pt x="199" y="1526"/>
                  </a:lnTo>
                  <a:lnTo>
                    <a:pt x="200" y="1621"/>
                  </a:lnTo>
                  <a:lnTo>
                    <a:pt x="200" y="1711"/>
                  </a:lnTo>
                  <a:lnTo>
                    <a:pt x="202" y="1757"/>
                  </a:lnTo>
                  <a:lnTo>
                    <a:pt x="203" y="1801"/>
                  </a:lnTo>
                  <a:lnTo>
                    <a:pt x="205" y="1842"/>
                  </a:lnTo>
                  <a:lnTo>
                    <a:pt x="208" y="1880"/>
                  </a:lnTo>
                  <a:lnTo>
                    <a:pt x="214" y="1917"/>
                  </a:lnTo>
                  <a:lnTo>
                    <a:pt x="221" y="1950"/>
                  </a:lnTo>
                  <a:lnTo>
                    <a:pt x="232" y="1979"/>
                  </a:lnTo>
                  <a:lnTo>
                    <a:pt x="244" y="2006"/>
                  </a:lnTo>
                  <a:lnTo>
                    <a:pt x="256" y="2022"/>
                  </a:lnTo>
                  <a:lnTo>
                    <a:pt x="270" y="2037"/>
                  </a:lnTo>
                  <a:lnTo>
                    <a:pt x="285" y="2050"/>
                  </a:lnTo>
                  <a:lnTo>
                    <a:pt x="303" y="2059"/>
                  </a:lnTo>
                  <a:lnTo>
                    <a:pt x="323" y="2066"/>
                  </a:lnTo>
                  <a:lnTo>
                    <a:pt x="344" y="2070"/>
                  </a:lnTo>
                  <a:lnTo>
                    <a:pt x="369" y="2073"/>
                  </a:lnTo>
                  <a:lnTo>
                    <a:pt x="396" y="2071"/>
                  </a:lnTo>
                  <a:lnTo>
                    <a:pt x="407" y="2070"/>
                  </a:lnTo>
                  <a:lnTo>
                    <a:pt x="418" y="2069"/>
                  </a:lnTo>
                  <a:lnTo>
                    <a:pt x="430" y="2068"/>
                  </a:lnTo>
                  <a:lnTo>
                    <a:pt x="441" y="2066"/>
                  </a:lnTo>
                  <a:lnTo>
                    <a:pt x="454" y="2063"/>
                  </a:lnTo>
                  <a:lnTo>
                    <a:pt x="465" y="2061"/>
                  </a:lnTo>
                  <a:lnTo>
                    <a:pt x="479" y="2058"/>
                  </a:lnTo>
                  <a:lnTo>
                    <a:pt x="492" y="2054"/>
                  </a:lnTo>
                  <a:lnTo>
                    <a:pt x="506" y="2051"/>
                  </a:lnTo>
                  <a:lnTo>
                    <a:pt x="520" y="2047"/>
                  </a:lnTo>
                  <a:lnTo>
                    <a:pt x="533" y="2044"/>
                  </a:lnTo>
                  <a:lnTo>
                    <a:pt x="547" y="2039"/>
                  </a:lnTo>
                  <a:lnTo>
                    <a:pt x="562" y="2035"/>
                  </a:lnTo>
                  <a:lnTo>
                    <a:pt x="576" y="2030"/>
                  </a:lnTo>
                  <a:lnTo>
                    <a:pt x="591" y="2025"/>
                  </a:lnTo>
                  <a:lnTo>
                    <a:pt x="606" y="2021"/>
                  </a:lnTo>
                  <a:lnTo>
                    <a:pt x="641" y="2009"/>
                  </a:lnTo>
                  <a:lnTo>
                    <a:pt x="675" y="1998"/>
                  </a:lnTo>
                  <a:lnTo>
                    <a:pt x="710" y="1985"/>
                  </a:lnTo>
                  <a:lnTo>
                    <a:pt x="745" y="1972"/>
                  </a:lnTo>
                  <a:lnTo>
                    <a:pt x="780" y="1961"/>
                  </a:lnTo>
                  <a:lnTo>
                    <a:pt x="813" y="1948"/>
                  </a:lnTo>
                  <a:lnTo>
                    <a:pt x="847" y="1937"/>
                  </a:lnTo>
                  <a:lnTo>
                    <a:pt x="879" y="1925"/>
                  </a:lnTo>
                  <a:lnTo>
                    <a:pt x="910" y="1914"/>
                  </a:lnTo>
                  <a:lnTo>
                    <a:pt x="939" y="1904"/>
                  </a:lnTo>
                  <a:lnTo>
                    <a:pt x="967" y="1895"/>
                  </a:lnTo>
                  <a:lnTo>
                    <a:pt x="992" y="1888"/>
                  </a:lnTo>
                  <a:lnTo>
                    <a:pt x="1015" y="1882"/>
                  </a:lnTo>
                  <a:lnTo>
                    <a:pt x="1036" y="1878"/>
                  </a:lnTo>
                  <a:lnTo>
                    <a:pt x="1054" y="1876"/>
                  </a:lnTo>
                  <a:lnTo>
                    <a:pt x="1069" y="1874"/>
                  </a:lnTo>
                  <a:lnTo>
                    <a:pt x="1084" y="1876"/>
                  </a:lnTo>
                  <a:lnTo>
                    <a:pt x="1102" y="1877"/>
                  </a:lnTo>
                  <a:lnTo>
                    <a:pt x="1121" y="1879"/>
                  </a:lnTo>
                  <a:lnTo>
                    <a:pt x="1144" y="1882"/>
                  </a:lnTo>
                  <a:lnTo>
                    <a:pt x="1168" y="1886"/>
                  </a:lnTo>
                  <a:lnTo>
                    <a:pt x="1195" y="1889"/>
                  </a:lnTo>
                  <a:lnTo>
                    <a:pt x="1224" y="1893"/>
                  </a:lnTo>
                  <a:lnTo>
                    <a:pt x="1253" y="1897"/>
                  </a:lnTo>
                  <a:lnTo>
                    <a:pt x="1284" y="1901"/>
                  </a:lnTo>
                  <a:lnTo>
                    <a:pt x="1315" y="1906"/>
                  </a:lnTo>
                  <a:lnTo>
                    <a:pt x="1347" y="1909"/>
                  </a:lnTo>
                  <a:lnTo>
                    <a:pt x="1379" y="1912"/>
                  </a:lnTo>
                  <a:lnTo>
                    <a:pt x="1412" y="1916"/>
                  </a:lnTo>
                  <a:lnTo>
                    <a:pt x="1444" y="1918"/>
                  </a:lnTo>
                  <a:lnTo>
                    <a:pt x="1476" y="1921"/>
                  </a:lnTo>
                  <a:lnTo>
                    <a:pt x="1507" y="1922"/>
                  </a:lnTo>
                  <a:lnTo>
                    <a:pt x="1521" y="1922"/>
                  </a:lnTo>
                  <a:lnTo>
                    <a:pt x="1536" y="1922"/>
                  </a:lnTo>
                  <a:lnTo>
                    <a:pt x="1550" y="1922"/>
                  </a:lnTo>
                  <a:lnTo>
                    <a:pt x="1564" y="1922"/>
                  </a:lnTo>
                  <a:lnTo>
                    <a:pt x="1576" y="1922"/>
                  </a:lnTo>
                  <a:lnTo>
                    <a:pt x="1589" y="1921"/>
                  </a:lnTo>
                  <a:lnTo>
                    <a:pt x="1602" y="1919"/>
                  </a:lnTo>
                  <a:lnTo>
                    <a:pt x="1614" y="1918"/>
                  </a:lnTo>
                  <a:lnTo>
                    <a:pt x="1626" y="1916"/>
                  </a:lnTo>
                  <a:lnTo>
                    <a:pt x="1637" y="1915"/>
                  </a:lnTo>
                  <a:lnTo>
                    <a:pt x="1648" y="1912"/>
                  </a:lnTo>
                  <a:lnTo>
                    <a:pt x="1658" y="1910"/>
                  </a:lnTo>
                  <a:lnTo>
                    <a:pt x="1667" y="1907"/>
                  </a:lnTo>
                  <a:lnTo>
                    <a:pt x="1677" y="1903"/>
                  </a:lnTo>
                  <a:lnTo>
                    <a:pt x="1685" y="1900"/>
                  </a:lnTo>
                  <a:lnTo>
                    <a:pt x="1693" y="1896"/>
                  </a:lnTo>
                  <a:lnTo>
                    <a:pt x="1708" y="1887"/>
                  </a:lnTo>
                  <a:lnTo>
                    <a:pt x="1722" y="1877"/>
                  </a:lnTo>
                  <a:lnTo>
                    <a:pt x="1735" y="1865"/>
                  </a:lnTo>
                  <a:lnTo>
                    <a:pt x="1747" y="1853"/>
                  </a:lnTo>
                  <a:lnTo>
                    <a:pt x="1758" y="1840"/>
                  </a:lnTo>
                  <a:lnTo>
                    <a:pt x="1768" y="1825"/>
                  </a:lnTo>
                  <a:lnTo>
                    <a:pt x="1777" y="1810"/>
                  </a:lnTo>
                  <a:lnTo>
                    <a:pt x="1785" y="1794"/>
                  </a:lnTo>
                  <a:lnTo>
                    <a:pt x="1800" y="1755"/>
                  </a:lnTo>
                  <a:lnTo>
                    <a:pt x="1811" y="1713"/>
                  </a:lnTo>
                  <a:lnTo>
                    <a:pt x="1818" y="1668"/>
                  </a:lnTo>
                  <a:lnTo>
                    <a:pt x="1822" y="1621"/>
                  </a:lnTo>
                  <a:lnTo>
                    <a:pt x="1823" y="1572"/>
                  </a:lnTo>
                  <a:lnTo>
                    <a:pt x="1821" y="1524"/>
                  </a:lnTo>
                  <a:lnTo>
                    <a:pt x="1817" y="1473"/>
                  </a:lnTo>
                  <a:lnTo>
                    <a:pt x="1810" y="1424"/>
                  </a:lnTo>
                  <a:lnTo>
                    <a:pt x="1799" y="1356"/>
                  </a:lnTo>
                  <a:lnTo>
                    <a:pt x="1786" y="1291"/>
                  </a:lnTo>
                  <a:lnTo>
                    <a:pt x="1771" y="1229"/>
                  </a:lnTo>
                  <a:lnTo>
                    <a:pt x="1756" y="1174"/>
                  </a:lnTo>
                  <a:lnTo>
                    <a:pt x="1741" y="1123"/>
                  </a:lnTo>
                  <a:lnTo>
                    <a:pt x="1727" y="1081"/>
                  </a:lnTo>
                  <a:lnTo>
                    <a:pt x="1716" y="1049"/>
                  </a:lnTo>
                  <a:lnTo>
                    <a:pt x="1708" y="1027"/>
                  </a:lnTo>
                  <a:lnTo>
                    <a:pt x="1697" y="969"/>
                  </a:lnTo>
                  <a:lnTo>
                    <a:pt x="1693" y="869"/>
                  </a:lnTo>
                  <a:lnTo>
                    <a:pt x="1690" y="744"/>
                  </a:lnTo>
                  <a:lnTo>
                    <a:pt x="1688" y="602"/>
                  </a:lnTo>
                  <a:lnTo>
                    <a:pt x="1686" y="536"/>
                  </a:lnTo>
                  <a:lnTo>
                    <a:pt x="1683" y="472"/>
                  </a:lnTo>
                  <a:lnTo>
                    <a:pt x="1680" y="408"/>
                  </a:lnTo>
                  <a:lnTo>
                    <a:pt x="1675" y="350"/>
                  </a:lnTo>
                  <a:lnTo>
                    <a:pt x="1672" y="316"/>
                  </a:lnTo>
                  <a:lnTo>
                    <a:pt x="1669" y="285"/>
                  </a:lnTo>
                  <a:lnTo>
                    <a:pt x="1663" y="256"/>
                  </a:lnTo>
                  <a:lnTo>
                    <a:pt x="1658" y="230"/>
                  </a:lnTo>
                  <a:lnTo>
                    <a:pt x="1651" y="206"/>
                  </a:lnTo>
                  <a:lnTo>
                    <a:pt x="1644" y="185"/>
                  </a:lnTo>
                  <a:lnTo>
                    <a:pt x="1637" y="168"/>
                  </a:lnTo>
                  <a:lnTo>
                    <a:pt x="1628" y="154"/>
                  </a:lnTo>
                  <a:lnTo>
                    <a:pt x="1618" y="141"/>
                  </a:lnTo>
                  <a:lnTo>
                    <a:pt x="1607" y="128"/>
                  </a:lnTo>
                  <a:lnTo>
                    <a:pt x="1596" y="117"/>
                  </a:lnTo>
                  <a:lnTo>
                    <a:pt x="1583" y="105"/>
                  </a:lnTo>
                  <a:lnTo>
                    <a:pt x="1572" y="95"/>
                  </a:lnTo>
                  <a:lnTo>
                    <a:pt x="1558" y="85"/>
                  </a:lnTo>
                  <a:lnTo>
                    <a:pt x="1545" y="75"/>
                  </a:lnTo>
                  <a:lnTo>
                    <a:pt x="1531" y="67"/>
                  </a:lnTo>
                  <a:lnTo>
                    <a:pt x="1512" y="57"/>
                  </a:lnTo>
                  <a:lnTo>
                    <a:pt x="1491" y="47"/>
                  </a:lnTo>
                  <a:lnTo>
                    <a:pt x="1470" y="38"/>
                  </a:lnTo>
                  <a:lnTo>
                    <a:pt x="1448" y="30"/>
                  </a:lnTo>
                  <a:lnTo>
                    <a:pt x="1425" y="24"/>
                  </a:lnTo>
                  <a:lnTo>
                    <a:pt x="1402" y="19"/>
                  </a:lnTo>
                  <a:lnTo>
                    <a:pt x="1378" y="13"/>
                  </a:lnTo>
                  <a:lnTo>
                    <a:pt x="1354" y="10"/>
                  </a:lnTo>
                  <a:lnTo>
                    <a:pt x="1339" y="7"/>
                  </a:lnTo>
                  <a:lnTo>
                    <a:pt x="1324" y="5"/>
                  </a:lnTo>
                  <a:lnTo>
                    <a:pt x="1309" y="4"/>
                  </a:lnTo>
                  <a:lnTo>
                    <a:pt x="1293" y="3"/>
                  </a:lnTo>
                  <a:lnTo>
                    <a:pt x="1278" y="2"/>
                  </a:lnTo>
                  <a:lnTo>
                    <a:pt x="1263" y="0"/>
                  </a:lnTo>
                  <a:lnTo>
                    <a:pt x="1247" y="0"/>
                  </a:lnTo>
                  <a:lnTo>
                    <a:pt x="1231" y="0"/>
                  </a:lnTo>
                  <a:lnTo>
                    <a:pt x="1216" y="0"/>
                  </a:lnTo>
                  <a:lnTo>
                    <a:pt x="1200" y="0"/>
                  </a:lnTo>
                  <a:lnTo>
                    <a:pt x="1183" y="0"/>
                  </a:lnTo>
                  <a:lnTo>
                    <a:pt x="1167" y="2"/>
                  </a:lnTo>
                  <a:lnTo>
                    <a:pt x="1152" y="2"/>
                  </a:lnTo>
                  <a:lnTo>
                    <a:pt x="1136" y="3"/>
                  </a:lnTo>
                  <a:lnTo>
                    <a:pt x="1120" y="4"/>
                  </a:lnTo>
                  <a:lnTo>
                    <a:pt x="1104" y="5"/>
                  </a:lnTo>
                  <a:lnTo>
                    <a:pt x="1075" y="7"/>
                  </a:lnTo>
                  <a:lnTo>
                    <a:pt x="1046" y="11"/>
                  </a:lnTo>
                  <a:lnTo>
                    <a:pt x="1017" y="14"/>
                  </a:lnTo>
                  <a:lnTo>
                    <a:pt x="989" y="18"/>
                  </a:lnTo>
                  <a:lnTo>
                    <a:pt x="960" y="22"/>
                  </a:lnTo>
                  <a:lnTo>
                    <a:pt x="932" y="27"/>
                  </a:lnTo>
                  <a:lnTo>
                    <a:pt x="906" y="32"/>
                  </a:lnTo>
                  <a:lnTo>
                    <a:pt x="878" y="36"/>
                  </a:lnTo>
                  <a:lnTo>
                    <a:pt x="853" y="41"/>
                  </a:lnTo>
                  <a:lnTo>
                    <a:pt x="826" y="45"/>
                  </a:lnTo>
                  <a:lnTo>
                    <a:pt x="802" y="50"/>
                  </a:lnTo>
                  <a:lnTo>
                    <a:pt x="778" y="55"/>
                  </a:lnTo>
                  <a:lnTo>
                    <a:pt x="755" y="59"/>
                  </a:lnTo>
                  <a:lnTo>
                    <a:pt x="732" y="64"/>
                  </a:lnTo>
                  <a:lnTo>
                    <a:pt x="711" y="68"/>
                  </a:lnTo>
                  <a:lnTo>
                    <a:pt x="690" y="72"/>
                  </a:lnTo>
                  <a:lnTo>
                    <a:pt x="673" y="74"/>
                  </a:lnTo>
                  <a:lnTo>
                    <a:pt x="656" y="77"/>
                  </a:lnTo>
                  <a:lnTo>
                    <a:pt x="637" y="78"/>
                  </a:lnTo>
                  <a:lnTo>
                    <a:pt x="619" y="79"/>
                  </a:lnTo>
                  <a:lnTo>
                    <a:pt x="599" y="79"/>
                  </a:lnTo>
                  <a:lnTo>
                    <a:pt x="578" y="79"/>
                  </a:lnTo>
                  <a:lnTo>
                    <a:pt x="559" y="78"/>
                  </a:lnTo>
                  <a:lnTo>
                    <a:pt x="538" y="77"/>
                  </a:lnTo>
                  <a:lnTo>
                    <a:pt x="516" y="75"/>
                  </a:lnTo>
                  <a:lnTo>
                    <a:pt x="495" y="74"/>
                  </a:lnTo>
                  <a:lnTo>
                    <a:pt x="474" y="72"/>
                  </a:lnTo>
                  <a:lnTo>
                    <a:pt x="452" y="70"/>
                  </a:lnTo>
                  <a:lnTo>
                    <a:pt x="430" y="68"/>
                  </a:lnTo>
                  <a:lnTo>
                    <a:pt x="408" y="66"/>
                  </a:lnTo>
                  <a:lnTo>
                    <a:pt x="386" y="64"/>
                  </a:lnTo>
                  <a:lnTo>
                    <a:pt x="364" y="63"/>
                  </a:lnTo>
                  <a:close/>
                </a:path>
              </a:pathLst>
            </a:custGeom>
            <a:solidFill>
              <a:schemeClr val="accent3">
                <a:lumMod val="40000"/>
                <a:lumOff val="60000"/>
              </a:schemeClr>
            </a:solidFill>
            <a:ln w="9360">
              <a:noFill/>
            </a:ln>
          </p:spPr>
          <p:style>
            <a:lnRef idx="0">
              <a:scrgbClr r="0" g="0" b="0"/>
            </a:lnRef>
            <a:fillRef idx="0">
              <a:scrgbClr r="0" g="0" b="0"/>
            </a:fillRef>
            <a:effectRef idx="0">
              <a:scrgbClr r="0" g="0" b="0"/>
            </a:effectRef>
            <a:fontRef idx="minor"/>
          </p:style>
        </p:sp>
        <p:sp>
          <p:nvSpPr>
            <p:cNvPr id="145" name="CustomShape 12"/>
            <p:cNvSpPr/>
            <p:nvPr/>
          </p:nvSpPr>
          <p:spPr>
            <a:xfrm rot="446400">
              <a:off x="5380920" y="5481360"/>
              <a:ext cx="1621440" cy="365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Arial Narrow"/>
                </a:rPr>
                <a:t>Mit Zeit umgehen</a:t>
              </a:r>
              <a:endParaRPr lang="de-DE" sz="1800" b="0" strike="noStrike" spc="-1">
                <a:latin typeface="Arial"/>
              </a:endParaRPr>
            </a:p>
          </p:txBody>
        </p:sp>
        <p:pic>
          <p:nvPicPr>
            <p:cNvPr id="146" name="Grafik 50"/>
            <p:cNvPicPr/>
            <p:nvPr/>
          </p:nvPicPr>
          <p:blipFill>
            <a:blip r:embed="rId8"/>
            <a:stretch/>
          </p:blipFill>
          <p:spPr>
            <a:xfrm>
              <a:off x="7315920" y="5474880"/>
              <a:ext cx="610560" cy="532440"/>
            </a:xfrm>
            <a:prstGeom prst="rect">
              <a:avLst/>
            </a:prstGeom>
            <a:ln>
              <a:noFill/>
            </a:ln>
          </p:spPr>
        </p:pic>
      </p:grpSp>
      <p:grpSp>
        <p:nvGrpSpPr>
          <p:cNvPr id="147" name="Group 13"/>
          <p:cNvGrpSpPr/>
          <p:nvPr/>
        </p:nvGrpSpPr>
        <p:grpSpPr>
          <a:xfrm>
            <a:off x="790560" y="5301720"/>
            <a:ext cx="3493080" cy="1168200"/>
            <a:chOff x="790560" y="5301720"/>
            <a:chExt cx="3493080" cy="1168200"/>
          </a:xfrm>
        </p:grpSpPr>
        <p:grpSp>
          <p:nvGrpSpPr>
            <p:cNvPr id="148" name="Group 14"/>
            <p:cNvGrpSpPr/>
            <p:nvPr/>
          </p:nvGrpSpPr>
          <p:grpSpPr>
            <a:xfrm>
              <a:off x="790560" y="5301720"/>
              <a:ext cx="3493080" cy="1168200"/>
              <a:chOff x="790560" y="5301720"/>
              <a:chExt cx="3493080" cy="1168200"/>
            </a:xfrm>
          </p:grpSpPr>
          <p:sp>
            <p:nvSpPr>
              <p:cNvPr id="149" name="CustomShape 15"/>
              <p:cNvSpPr/>
              <p:nvPr/>
            </p:nvSpPr>
            <p:spPr>
              <a:xfrm rot="15883800">
                <a:off x="2108520" y="4171320"/>
                <a:ext cx="856800" cy="3428640"/>
              </a:xfrm>
              <a:custGeom>
                <a:avLst/>
                <a:gdLst/>
                <a:ahLst/>
                <a:cxnLst/>
                <a:rect l="l" t="t" r="r" b="b"/>
                <a:pathLst>
                  <a:path w="1823" h="2073">
                    <a:moveTo>
                      <a:pt x="364" y="63"/>
                    </a:moveTo>
                    <a:lnTo>
                      <a:pt x="349" y="62"/>
                    </a:lnTo>
                    <a:lnTo>
                      <a:pt x="333" y="62"/>
                    </a:lnTo>
                    <a:lnTo>
                      <a:pt x="318" y="60"/>
                    </a:lnTo>
                    <a:lnTo>
                      <a:pt x="303" y="60"/>
                    </a:lnTo>
                    <a:lnTo>
                      <a:pt x="288" y="60"/>
                    </a:lnTo>
                    <a:lnTo>
                      <a:pt x="273" y="60"/>
                    </a:lnTo>
                    <a:lnTo>
                      <a:pt x="258" y="60"/>
                    </a:lnTo>
                    <a:lnTo>
                      <a:pt x="244" y="60"/>
                    </a:lnTo>
                    <a:lnTo>
                      <a:pt x="229" y="62"/>
                    </a:lnTo>
                    <a:lnTo>
                      <a:pt x="215" y="63"/>
                    </a:lnTo>
                    <a:lnTo>
                      <a:pt x="202" y="64"/>
                    </a:lnTo>
                    <a:lnTo>
                      <a:pt x="189" y="66"/>
                    </a:lnTo>
                    <a:lnTo>
                      <a:pt x="175" y="68"/>
                    </a:lnTo>
                    <a:lnTo>
                      <a:pt x="162" y="71"/>
                    </a:lnTo>
                    <a:lnTo>
                      <a:pt x="150" y="74"/>
                    </a:lnTo>
                    <a:lnTo>
                      <a:pt x="138" y="78"/>
                    </a:lnTo>
                    <a:lnTo>
                      <a:pt x="120" y="85"/>
                    </a:lnTo>
                    <a:lnTo>
                      <a:pt x="101" y="93"/>
                    </a:lnTo>
                    <a:lnTo>
                      <a:pt x="85" y="102"/>
                    </a:lnTo>
                    <a:lnTo>
                      <a:pt x="70" y="113"/>
                    </a:lnTo>
                    <a:lnTo>
                      <a:pt x="55" y="126"/>
                    </a:lnTo>
                    <a:lnTo>
                      <a:pt x="43" y="141"/>
                    </a:lnTo>
                    <a:lnTo>
                      <a:pt x="32" y="157"/>
                    </a:lnTo>
                    <a:lnTo>
                      <a:pt x="22" y="176"/>
                    </a:lnTo>
                    <a:lnTo>
                      <a:pt x="8" y="215"/>
                    </a:lnTo>
                    <a:lnTo>
                      <a:pt x="1" y="262"/>
                    </a:lnTo>
                    <a:lnTo>
                      <a:pt x="0" y="317"/>
                    </a:lnTo>
                    <a:lnTo>
                      <a:pt x="6" y="381"/>
                    </a:lnTo>
                    <a:lnTo>
                      <a:pt x="10" y="412"/>
                    </a:lnTo>
                    <a:lnTo>
                      <a:pt x="15" y="442"/>
                    </a:lnTo>
                    <a:lnTo>
                      <a:pt x="20" y="472"/>
                    </a:lnTo>
                    <a:lnTo>
                      <a:pt x="25" y="501"/>
                    </a:lnTo>
                    <a:lnTo>
                      <a:pt x="30" y="531"/>
                    </a:lnTo>
                    <a:lnTo>
                      <a:pt x="36" y="558"/>
                    </a:lnTo>
                    <a:lnTo>
                      <a:pt x="40" y="587"/>
                    </a:lnTo>
                    <a:lnTo>
                      <a:pt x="46" y="615"/>
                    </a:lnTo>
                    <a:lnTo>
                      <a:pt x="56" y="665"/>
                    </a:lnTo>
                    <a:lnTo>
                      <a:pt x="67" y="715"/>
                    </a:lnTo>
                    <a:lnTo>
                      <a:pt x="77" y="763"/>
                    </a:lnTo>
                    <a:lnTo>
                      <a:pt x="87" y="812"/>
                    </a:lnTo>
                    <a:lnTo>
                      <a:pt x="98" y="860"/>
                    </a:lnTo>
                    <a:lnTo>
                      <a:pt x="109" y="909"/>
                    </a:lnTo>
                    <a:lnTo>
                      <a:pt x="120" y="957"/>
                    </a:lnTo>
                    <a:lnTo>
                      <a:pt x="130" y="1005"/>
                    </a:lnTo>
                    <a:lnTo>
                      <a:pt x="138" y="1043"/>
                    </a:lnTo>
                    <a:lnTo>
                      <a:pt x="145" y="1081"/>
                    </a:lnTo>
                    <a:lnTo>
                      <a:pt x="153" y="1121"/>
                    </a:lnTo>
                    <a:lnTo>
                      <a:pt x="160" y="1160"/>
                    </a:lnTo>
                    <a:lnTo>
                      <a:pt x="167" y="1201"/>
                    </a:lnTo>
                    <a:lnTo>
                      <a:pt x="174" y="1243"/>
                    </a:lnTo>
                    <a:lnTo>
                      <a:pt x="180" y="1285"/>
                    </a:lnTo>
                    <a:lnTo>
                      <a:pt x="185" y="1329"/>
                    </a:lnTo>
                    <a:lnTo>
                      <a:pt x="195" y="1428"/>
                    </a:lnTo>
                    <a:lnTo>
                      <a:pt x="199" y="1526"/>
                    </a:lnTo>
                    <a:lnTo>
                      <a:pt x="200" y="1621"/>
                    </a:lnTo>
                    <a:lnTo>
                      <a:pt x="200" y="1711"/>
                    </a:lnTo>
                    <a:lnTo>
                      <a:pt x="202" y="1757"/>
                    </a:lnTo>
                    <a:lnTo>
                      <a:pt x="203" y="1801"/>
                    </a:lnTo>
                    <a:lnTo>
                      <a:pt x="205" y="1842"/>
                    </a:lnTo>
                    <a:lnTo>
                      <a:pt x="208" y="1880"/>
                    </a:lnTo>
                    <a:lnTo>
                      <a:pt x="214" y="1917"/>
                    </a:lnTo>
                    <a:lnTo>
                      <a:pt x="221" y="1950"/>
                    </a:lnTo>
                    <a:lnTo>
                      <a:pt x="232" y="1979"/>
                    </a:lnTo>
                    <a:lnTo>
                      <a:pt x="244" y="2006"/>
                    </a:lnTo>
                    <a:lnTo>
                      <a:pt x="256" y="2022"/>
                    </a:lnTo>
                    <a:lnTo>
                      <a:pt x="270" y="2037"/>
                    </a:lnTo>
                    <a:lnTo>
                      <a:pt x="285" y="2050"/>
                    </a:lnTo>
                    <a:lnTo>
                      <a:pt x="303" y="2059"/>
                    </a:lnTo>
                    <a:lnTo>
                      <a:pt x="323" y="2066"/>
                    </a:lnTo>
                    <a:lnTo>
                      <a:pt x="344" y="2070"/>
                    </a:lnTo>
                    <a:lnTo>
                      <a:pt x="369" y="2073"/>
                    </a:lnTo>
                    <a:lnTo>
                      <a:pt x="396" y="2071"/>
                    </a:lnTo>
                    <a:lnTo>
                      <a:pt x="407" y="2070"/>
                    </a:lnTo>
                    <a:lnTo>
                      <a:pt x="418" y="2069"/>
                    </a:lnTo>
                    <a:lnTo>
                      <a:pt x="430" y="2068"/>
                    </a:lnTo>
                    <a:lnTo>
                      <a:pt x="441" y="2066"/>
                    </a:lnTo>
                    <a:lnTo>
                      <a:pt x="454" y="2063"/>
                    </a:lnTo>
                    <a:lnTo>
                      <a:pt x="465" y="2061"/>
                    </a:lnTo>
                    <a:lnTo>
                      <a:pt x="479" y="2058"/>
                    </a:lnTo>
                    <a:lnTo>
                      <a:pt x="492" y="2054"/>
                    </a:lnTo>
                    <a:lnTo>
                      <a:pt x="506" y="2051"/>
                    </a:lnTo>
                    <a:lnTo>
                      <a:pt x="520" y="2047"/>
                    </a:lnTo>
                    <a:lnTo>
                      <a:pt x="533" y="2044"/>
                    </a:lnTo>
                    <a:lnTo>
                      <a:pt x="547" y="2039"/>
                    </a:lnTo>
                    <a:lnTo>
                      <a:pt x="562" y="2035"/>
                    </a:lnTo>
                    <a:lnTo>
                      <a:pt x="576" y="2030"/>
                    </a:lnTo>
                    <a:lnTo>
                      <a:pt x="591" y="2025"/>
                    </a:lnTo>
                    <a:lnTo>
                      <a:pt x="606" y="2021"/>
                    </a:lnTo>
                    <a:lnTo>
                      <a:pt x="641" y="2009"/>
                    </a:lnTo>
                    <a:lnTo>
                      <a:pt x="675" y="1998"/>
                    </a:lnTo>
                    <a:lnTo>
                      <a:pt x="710" y="1985"/>
                    </a:lnTo>
                    <a:lnTo>
                      <a:pt x="745" y="1972"/>
                    </a:lnTo>
                    <a:lnTo>
                      <a:pt x="780" y="1961"/>
                    </a:lnTo>
                    <a:lnTo>
                      <a:pt x="813" y="1948"/>
                    </a:lnTo>
                    <a:lnTo>
                      <a:pt x="847" y="1937"/>
                    </a:lnTo>
                    <a:lnTo>
                      <a:pt x="879" y="1925"/>
                    </a:lnTo>
                    <a:lnTo>
                      <a:pt x="910" y="1914"/>
                    </a:lnTo>
                    <a:lnTo>
                      <a:pt x="939" y="1904"/>
                    </a:lnTo>
                    <a:lnTo>
                      <a:pt x="967" y="1895"/>
                    </a:lnTo>
                    <a:lnTo>
                      <a:pt x="992" y="1888"/>
                    </a:lnTo>
                    <a:lnTo>
                      <a:pt x="1015" y="1882"/>
                    </a:lnTo>
                    <a:lnTo>
                      <a:pt x="1036" y="1878"/>
                    </a:lnTo>
                    <a:lnTo>
                      <a:pt x="1054" y="1876"/>
                    </a:lnTo>
                    <a:lnTo>
                      <a:pt x="1069" y="1874"/>
                    </a:lnTo>
                    <a:lnTo>
                      <a:pt x="1084" y="1876"/>
                    </a:lnTo>
                    <a:lnTo>
                      <a:pt x="1102" y="1877"/>
                    </a:lnTo>
                    <a:lnTo>
                      <a:pt x="1121" y="1879"/>
                    </a:lnTo>
                    <a:lnTo>
                      <a:pt x="1144" y="1882"/>
                    </a:lnTo>
                    <a:lnTo>
                      <a:pt x="1168" y="1886"/>
                    </a:lnTo>
                    <a:lnTo>
                      <a:pt x="1195" y="1889"/>
                    </a:lnTo>
                    <a:lnTo>
                      <a:pt x="1224" y="1893"/>
                    </a:lnTo>
                    <a:lnTo>
                      <a:pt x="1253" y="1897"/>
                    </a:lnTo>
                    <a:lnTo>
                      <a:pt x="1284" y="1901"/>
                    </a:lnTo>
                    <a:lnTo>
                      <a:pt x="1315" y="1906"/>
                    </a:lnTo>
                    <a:lnTo>
                      <a:pt x="1347" y="1909"/>
                    </a:lnTo>
                    <a:lnTo>
                      <a:pt x="1379" y="1912"/>
                    </a:lnTo>
                    <a:lnTo>
                      <a:pt x="1412" y="1916"/>
                    </a:lnTo>
                    <a:lnTo>
                      <a:pt x="1444" y="1918"/>
                    </a:lnTo>
                    <a:lnTo>
                      <a:pt x="1476" y="1921"/>
                    </a:lnTo>
                    <a:lnTo>
                      <a:pt x="1507" y="1922"/>
                    </a:lnTo>
                    <a:lnTo>
                      <a:pt x="1521" y="1922"/>
                    </a:lnTo>
                    <a:lnTo>
                      <a:pt x="1536" y="1922"/>
                    </a:lnTo>
                    <a:lnTo>
                      <a:pt x="1550" y="1922"/>
                    </a:lnTo>
                    <a:lnTo>
                      <a:pt x="1564" y="1922"/>
                    </a:lnTo>
                    <a:lnTo>
                      <a:pt x="1576" y="1922"/>
                    </a:lnTo>
                    <a:lnTo>
                      <a:pt x="1589" y="1921"/>
                    </a:lnTo>
                    <a:lnTo>
                      <a:pt x="1602" y="1919"/>
                    </a:lnTo>
                    <a:lnTo>
                      <a:pt x="1614" y="1918"/>
                    </a:lnTo>
                    <a:lnTo>
                      <a:pt x="1626" y="1916"/>
                    </a:lnTo>
                    <a:lnTo>
                      <a:pt x="1637" y="1915"/>
                    </a:lnTo>
                    <a:lnTo>
                      <a:pt x="1648" y="1912"/>
                    </a:lnTo>
                    <a:lnTo>
                      <a:pt x="1658" y="1910"/>
                    </a:lnTo>
                    <a:lnTo>
                      <a:pt x="1667" y="1907"/>
                    </a:lnTo>
                    <a:lnTo>
                      <a:pt x="1677" y="1903"/>
                    </a:lnTo>
                    <a:lnTo>
                      <a:pt x="1685" y="1900"/>
                    </a:lnTo>
                    <a:lnTo>
                      <a:pt x="1693" y="1896"/>
                    </a:lnTo>
                    <a:lnTo>
                      <a:pt x="1708" y="1887"/>
                    </a:lnTo>
                    <a:lnTo>
                      <a:pt x="1722" y="1877"/>
                    </a:lnTo>
                    <a:lnTo>
                      <a:pt x="1735" y="1865"/>
                    </a:lnTo>
                    <a:lnTo>
                      <a:pt x="1747" y="1853"/>
                    </a:lnTo>
                    <a:lnTo>
                      <a:pt x="1758" y="1840"/>
                    </a:lnTo>
                    <a:lnTo>
                      <a:pt x="1768" y="1825"/>
                    </a:lnTo>
                    <a:lnTo>
                      <a:pt x="1777" y="1810"/>
                    </a:lnTo>
                    <a:lnTo>
                      <a:pt x="1785" y="1794"/>
                    </a:lnTo>
                    <a:lnTo>
                      <a:pt x="1800" y="1755"/>
                    </a:lnTo>
                    <a:lnTo>
                      <a:pt x="1811" y="1713"/>
                    </a:lnTo>
                    <a:lnTo>
                      <a:pt x="1818" y="1668"/>
                    </a:lnTo>
                    <a:lnTo>
                      <a:pt x="1822" y="1621"/>
                    </a:lnTo>
                    <a:lnTo>
                      <a:pt x="1823" y="1572"/>
                    </a:lnTo>
                    <a:lnTo>
                      <a:pt x="1821" y="1524"/>
                    </a:lnTo>
                    <a:lnTo>
                      <a:pt x="1817" y="1473"/>
                    </a:lnTo>
                    <a:lnTo>
                      <a:pt x="1810" y="1424"/>
                    </a:lnTo>
                    <a:lnTo>
                      <a:pt x="1799" y="1356"/>
                    </a:lnTo>
                    <a:lnTo>
                      <a:pt x="1786" y="1291"/>
                    </a:lnTo>
                    <a:lnTo>
                      <a:pt x="1771" y="1229"/>
                    </a:lnTo>
                    <a:lnTo>
                      <a:pt x="1756" y="1174"/>
                    </a:lnTo>
                    <a:lnTo>
                      <a:pt x="1741" y="1123"/>
                    </a:lnTo>
                    <a:lnTo>
                      <a:pt x="1727" y="1081"/>
                    </a:lnTo>
                    <a:lnTo>
                      <a:pt x="1716" y="1049"/>
                    </a:lnTo>
                    <a:lnTo>
                      <a:pt x="1708" y="1027"/>
                    </a:lnTo>
                    <a:lnTo>
                      <a:pt x="1697" y="969"/>
                    </a:lnTo>
                    <a:lnTo>
                      <a:pt x="1693" y="869"/>
                    </a:lnTo>
                    <a:lnTo>
                      <a:pt x="1690" y="744"/>
                    </a:lnTo>
                    <a:lnTo>
                      <a:pt x="1688" y="602"/>
                    </a:lnTo>
                    <a:lnTo>
                      <a:pt x="1686" y="536"/>
                    </a:lnTo>
                    <a:lnTo>
                      <a:pt x="1683" y="472"/>
                    </a:lnTo>
                    <a:lnTo>
                      <a:pt x="1680" y="408"/>
                    </a:lnTo>
                    <a:lnTo>
                      <a:pt x="1675" y="350"/>
                    </a:lnTo>
                    <a:lnTo>
                      <a:pt x="1672" y="316"/>
                    </a:lnTo>
                    <a:lnTo>
                      <a:pt x="1669" y="285"/>
                    </a:lnTo>
                    <a:lnTo>
                      <a:pt x="1663" y="256"/>
                    </a:lnTo>
                    <a:lnTo>
                      <a:pt x="1658" y="230"/>
                    </a:lnTo>
                    <a:lnTo>
                      <a:pt x="1651" y="206"/>
                    </a:lnTo>
                    <a:lnTo>
                      <a:pt x="1644" y="185"/>
                    </a:lnTo>
                    <a:lnTo>
                      <a:pt x="1637" y="168"/>
                    </a:lnTo>
                    <a:lnTo>
                      <a:pt x="1628" y="154"/>
                    </a:lnTo>
                    <a:lnTo>
                      <a:pt x="1618" y="141"/>
                    </a:lnTo>
                    <a:lnTo>
                      <a:pt x="1607" y="128"/>
                    </a:lnTo>
                    <a:lnTo>
                      <a:pt x="1596" y="117"/>
                    </a:lnTo>
                    <a:lnTo>
                      <a:pt x="1583" y="105"/>
                    </a:lnTo>
                    <a:lnTo>
                      <a:pt x="1572" y="95"/>
                    </a:lnTo>
                    <a:lnTo>
                      <a:pt x="1558" y="85"/>
                    </a:lnTo>
                    <a:lnTo>
                      <a:pt x="1545" y="75"/>
                    </a:lnTo>
                    <a:lnTo>
                      <a:pt x="1531" y="67"/>
                    </a:lnTo>
                    <a:lnTo>
                      <a:pt x="1512" y="57"/>
                    </a:lnTo>
                    <a:lnTo>
                      <a:pt x="1491" y="47"/>
                    </a:lnTo>
                    <a:lnTo>
                      <a:pt x="1470" y="38"/>
                    </a:lnTo>
                    <a:lnTo>
                      <a:pt x="1448" y="30"/>
                    </a:lnTo>
                    <a:lnTo>
                      <a:pt x="1425" y="24"/>
                    </a:lnTo>
                    <a:lnTo>
                      <a:pt x="1402" y="19"/>
                    </a:lnTo>
                    <a:lnTo>
                      <a:pt x="1378" y="13"/>
                    </a:lnTo>
                    <a:lnTo>
                      <a:pt x="1354" y="10"/>
                    </a:lnTo>
                    <a:lnTo>
                      <a:pt x="1339" y="7"/>
                    </a:lnTo>
                    <a:lnTo>
                      <a:pt x="1324" y="5"/>
                    </a:lnTo>
                    <a:lnTo>
                      <a:pt x="1309" y="4"/>
                    </a:lnTo>
                    <a:lnTo>
                      <a:pt x="1293" y="3"/>
                    </a:lnTo>
                    <a:lnTo>
                      <a:pt x="1278" y="2"/>
                    </a:lnTo>
                    <a:lnTo>
                      <a:pt x="1263" y="0"/>
                    </a:lnTo>
                    <a:lnTo>
                      <a:pt x="1247" y="0"/>
                    </a:lnTo>
                    <a:lnTo>
                      <a:pt x="1231" y="0"/>
                    </a:lnTo>
                    <a:lnTo>
                      <a:pt x="1216" y="0"/>
                    </a:lnTo>
                    <a:lnTo>
                      <a:pt x="1200" y="0"/>
                    </a:lnTo>
                    <a:lnTo>
                      <a:pt x="1183" y="0"/>
                    </a:lnTo>
                    <a:lnTo>
                      <a:pt x="1167" y="2"/>
                    </a:lnTo>
                    <a:lnTo>
                      <a:pt x="1152" y="2"/>
                    </a:lnTo>
                    <a:lnTo>
                      <a:pt x="1136" y="3"/>
                    </a:lnTo>
                    <a:lnTo>
                      <a:pt x="1120" y="4"/>
                    </a:lnTo>
                    <a:lnTo>
                      <a:pt x="1104" y="5"/>
                    </a:lnTo>
                    <a:lnTo>
                      <a:pt x="1075" y="7"/>
                    </a:lnTo>
                    <a:lnTo>
                      <a:pt x="1046" y="11"/>
                    </a:lnTo>
                    <a:lnTo>
                      <a:pt x="1017" y="14"/>
                    </a:lnTo>
                    <a:lnTo>
                      <a:pt x="989" y="18"/>
                    </a:lnTo>
                    <a:lnTo>
                      <a:pt x="960" y="22"/>
                    </a:lnTo>
                    <a:lnTo>
                      <a:pt x="932" y="27"/>
                    </a:lnTo>
                    <a:lnTo>
                      <a:pt x="906" y="32"/>
                    </a:lnTo>
                    <a:lnTo>
                      <a:pt x="878" y="36"/>
                    </a:lnTo>
                    <a:lnTo>
                      <a:pt x="853" y="41"/>
                    </a:lnTo>
                    <a:lnTo>
                      <a:pt x="826" y="45"/>
                    </a:lnTo>
                    <a:lnTo>
                      <a:pt x="802" y="50"/>
                    </a:lnTo>
                    <a:lnTo>
                      <a:pt x="778" y="55"/>
                    </a:lnTo>
                    <a:lnTo>
                      <a:pt x="755" y="59"/>
                    </a:lnTo>
                    <a:lnTo>
                      <a:pt x="732" y="64"/>
                    </a:lnTo>
                    <a:lnTo>
                      <a:pt x="711" y="68"/>
                    </a:lnTo>
                    <a:lnTo>
                      <a:pt x="690" y="72"/>
                    </a:lnTo>
                    <a:lnTo>
                      <a:pt x="673" y="74"/>
                    </a:lnTo>
                    <a:lnTo>
                      <a:pt x="656" y="77"/>
                    </a:lnTo>
                    <a:lnTo>
                      <a:pt x="637" y="78"/>
                    </a:lnTo>
                    <a:lnTo>
                      <a:pt x="619" y="79"/>
                    </a:lnTo>
                    <a:lnTo>
                      <a:pt x="599" y="79"/>
                    </a:lnTo>
                    <a:lnTo>
                      <a:pt x="578" y="79"/>
                    </a:lnTo>
                    <a:lnTo>
                      <a:pt x="559" y="78"/>
                    </a:lnTo>
                    <a:lnTo>
                      <a:pt x="538" y="77"/>
                    </a:lnTo>
                    <a:lnTo>
                      <a:pt x="516" y="75"/>
                    </a:lnTo>
                    <a:lnTo>
                      <a:pt x="495" y="74"/>
                    </a:lnTo>
                    <a:lnTo>
                      <a:pt x="474" y="72"/>
                    </a:lnTo>
                    <a:lnTo>
                      <a:pt x="452" y="70"/>
                    </a:lnTo>
                    <a:lnTo>
                      <a:pt x="430" y="68"/>
                    </a:lnTo>
                    <a:lnTo>
                      <a:pt x="408" y="66"/>
                    </a:lnTo>
                    <a:lnTo>
                      <a:pt x="386" y="64"/>
                    </a:lnTo>
                    <a:lnTo>
                      <a:pt x="364" y="63"/>
                    </a:lnTo>
                    <a:close/>
                  </a:path>
                </a:pathLst>
              </a:custGeom>
              <a:solidFill>
                <a:schemeClr val="accent3">
                  <a:lumMod val="40000"/>
                  <a:lumOff val="60000"/>
                </a:schemeClr>
              </a:solidFill>
              <a:ln w="9360">
                <a:noFill/>
              </a:ln>
            </p:spPr>
            <p:style>
              <a:lnRef idx="0">
                <a:scrgbClr r="0" g="0" b="0"/>
              </a:lnRef>
              <a:fillRef idx="0">
                <a:scrgbClr r="0" g="0" b="0"/>
              </a:fillRef>
              <a:effectRef idx="0">
                <a:scrgbClr r="0" g="0" b="0"/>
              </a:effectRef>
              <a:fontRef idx="minor"/>
            </p:style>
          </p:sp>
          <p:sp>
            <p:nvSpPr>
              <p:cNvPr id="150" name="CustomShape 16"/>
              <p:cNvSpPr/>
              <p:nvPr/>
            </p:nvSpPr>
            <p:spPr>
              <a:xfrm rot="21130200">
                <a:off x="1274760" y="5622480"/>
                <a:ext cx="1384920" cy="638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Arial Narrow"/>
                  </a:rPr>
                  <a:t>Konzentration </a:t>
                </a:r>
                <a:br/>
                <a:r>
                  <a:rPr lang="de-DE" sz="1800" b="0" strike="noStrike" spc="-1">
                    <a:solidFill>
                      <a:srgbClr val="000000"/>
                    </a:solidFill>
                    <a:latin typeface="Arial Narrow"/>
                  </a:rPr>
                  <a:t>steigern</a:t>
                </a:r>
                <a:endParaRPr lang="de-DE" sz="1800" b="0" strike="noStrike" spc="-1">
                  <a:latin typeface="Arial"/>
                </a:endParaRPr>
              </a:p>
            </p:txBody>
          </p:sp>
        </p:grpSp>
        <p:pic>
          <p:nvPicPr>
            <p:cNvPr id="151" name="Grafik 51"/>
            <p:cNvPicPr/>
            <p:nvPr/>
          </p:nvPicPr>
          <p:blipFill>
            <a:blip r:embed="rId9"/>
            <a:stretch/>
          </p:blipFill>
          <p:spPr>
            <a:xfrm rot="21130200">
              <a:off x="3084840" y="5488200"/>
              <a:ext cx="533160" cy="533160"/>
            </a:xfrm>
            <a:prstGeom prst="rect">
              <a:avLst/>
            </a:prstGeom>
            <a:ln>
              <a:noFill/>
            </a:ln>
          </p:spPr>
        </p:pic>
      </p:grpSp>
      <p:grpSp>
        <p:nvGrpSpPr>
          <p:cNvPr id="152" name="Group 17"/>
          <p:cNvGrpSpPr/>
          <p:nvPr/>
        </p:nvGrpSpPr>
        <p:grpSpPr>
          <a:xfrm rot="802531">
            <a:off x="308998" y="3547671"/>
            <a:ext cx="2868480" cy="1492200"/>
            <a:chOff x="983160" y="1864800"/>
            <a:chExt cx="2868480" cy="1492200"/>
          </a:xfrm>
        </p:grpSpPr>
        <p:grpSp>
          <p:nvGrpSpPr>
            <p:cNvPr id="153" name="Group 18"/>
            <p:cNvGrpSpPr/>
            <p:nvPr/>
          </p:nvGrpSpPr>
          <p:grpSpPr>
            <a:xfrm>
              <a:off x="983160" y="1864800"/>
              <a:ext cx="2868480" cy="1492200"/>
              <a:chOff x="983160" y="1864800"/>
              <a:chExt cx="2868480" cy="1492200"/>
            </a:xfrm>
          </p:grpSpPr>
          <p:sp>
            <p:nvSpPr>
              <p:cNvPr id="154" name="CustomShape 19"/>
              <p:cNvSpPr/>
              <p:nvPr/>
            </p:nvSpPr>
            <p:spPr>
              <a:xfrm rot="15363600">
                <a:off x="1988640" y="1239120"/>
                <a:ext cx="856800" cy="2742840"/>
              </a:xfrm>
              <a:custGeom>
                <a:avLst/>
                <a:gdLst/>
                <a:ahLst/>
                <a:cxnLst/>
                <a:rect l="l" t="t" r="r" b="b"/>
                <a:pathLst>
                  <a:path w="1823" h="2073">
                    <a:moveTo>
                      <a:pt x="364" y="63"/>
                    </a:moveTo>
                    <a:lnTo>
                      <a:pt x="349" y="62"/>
                    </a:lnTo>
                    <a:lnTo>
                      <a:pt x="333" y="62"/>
                    </a:lnTo>
                    <a:lnTo>
                      <a:pt x="318" y="60"/>
                    </a:lnTo>
                    <a:lnTo>
                      <a:pt x="303" y="60"/>
                    </a:lnTo>
                    <a:lnTo>
                      <a:pt x="288" y="60"/>
                    </a:lnTo>
                    <a:lnTo>
                      <a:pt x="273" y="60"/>
                    </a:lnTo>
                    <a:lnTo>
                      <a:pt x="258" y="60"/>
                    </a:lnTo>
                    <a:lnTo>
                      <a:pt x="244" y="60"/>
                    </a:lnTo>
                    <a:lnTo>
                      <a:pt x="229" y="62"/>
                    </a:lnTo>
                    <a:lnTo>
                      <a:pt x="215" y="63"/>
                    </a:lnTo>
                    <a:lnTo>
                      <a:pt x="202" y="64"/>
                    </a:lnTo>
                    <a:lnTo>
                      <a:pt x="189" y="66"/>
                    </a:lnTo>
                    <a:lnTo>
                      <a:pt x="175" y="68"/>
                    </a:lnTo>
                    <a:lnTo>
                      <a:pt x="162" y="71"/>
                    </a:lnTo>
                    <a:lnTo>
                      <a:pt x="150" y="74"/>
                    </a:lnTo>
                    <a:lnTo>
                      <a:pt x="138" y="78"/>
                    </a:lnTo>
                    <a:lnTo>
                      <a:pt x="120" y="85"/>
                    </a:lnTo>
                    <a:lnTo>
                      <a:pt x="101" y="93"/>
                    </a:lnTo>
                    <a:lnTo>
                      <a:pt x="85" y="102"/>
                    </a:lnTo>
                    <a:lnTo>
                      <a:pt x="70" y="113"/>
                    </a:lnTo>
                    <a:lnTo>
                      <a:pt x="55" y="126"/>
                    </a:lnTo>
                    <a:lnTo>
                      <a:pt x="43" y="141"/>
                    </a:lnTo>
                    <a:lnTo>
                      <a:pt x="32" y="157"/>
                    </a:lnTo>
                    <a:lnTo>
                      <a:pt x="22" y="176"/>
                    </a:lnTo>
                    <a:lnTo>
                      <a:pt x="8" y="215"/>
                    </a:lnTo>
                    <a:lnTo>
                      <a:pt x="1" y="262"/>
                    </a:lnTo>
                    <a:lnTo>
                      <a:pt x="0" y="317"/>
                    </a:lnTo>
                    <a:lnTo>
                      <a:pt x="6" y="381"/>
                    </a:lnTo>
                    <a:lnTo>
                      <a:pt x="10" y="412"/>
                    </a:lnTo>
                    <a:lnTo>
                      <a:pt x="15" y="442"/>
                    </a:lnTo>
                    <a:lnTo>
                      <a:pt x="20" y="472"/>
                    </a:lnTo>
                    <a:lnTo>
                      <a:pt x="25" y="501"/>
                    </a:lnTo>
                    <a:lnTo>
                      <a:pt x="30" y="531"/>
                    </a:lnTo>
                    <a:lnTo>
                      <a:pt x="36" y="558"/>
                    </a:lnTo>
                    <a:lnTo>
                      <a:pt x="40" y="587"/>
                    </a:lnTo>
                    <a:lnTo>
                      <a:pt x="46" y="615"/>
                    </a:lnTo>
                    <a:lnTo>
                      <a:pt x="56" y="665"/>
                    </a:lnTo>
                    <a:lnTo>
                      <a:pt x="67" y="715"/>
                    </a:lnTo>
                    <a:lnTo>
                      <a:pt x="77" y="763"/>
                    </a:lnTo>
                    <a:lnTo>
                      <a:pt x="87" y="812"/>
                    </a:lnTo>
                    <a:lnTo>
                      <a:pt x="98" y="860"/>
                    </a:lnTo>
                    <a:lnTo>
                      <a:pt x="109" y="909"/>
                    </a:lnTo>
                    <a:lnTo>
                      <a:pt x="120" y="957"/>
                    </a:lnTo>
                    <a:lnTo>
                      <a:pt x="130" y="1005"/>
                    </a:lnTo>
                    <a:lnTo>
                      <a:pt x="138" y="1043"/>
                    </a:lnTo>
                    <a:lnTo>
                      <a:pt x="145" y="1081"/>
                    </a:lnTo>
                    <a:lnTo>
                      <a:pt x="153" y="1121"/>
                    </a:lnTo>
                    <a:lnTo>
                      <a:pt x="160" y="1160"/>
                    </a:lnTo>
                    <a:lnTo>
                      <a:pt x="167" y="1201"/>
                    </a:lnTo>
                    <a:lnTo>
                      <a:pt x="174" y="1243"/>
                    </a:lnTo>
                    <a:lnTo>
                      <a:pt x="180" y="1285"/>
                    </a:lnTo>
                    <a:lnTo>
                      <a:pt x="185" y="1329"/>
                    </a:lnTo>
                    <a:lnTo>
                      <a:pt x="195" y="1428"/>
                    </a:lnTo>
                    <a:lnTo>
                      <a:pt x="199" y="1526"/>
                    </a:lnTo>
                    <a:lnTo>
                      <a:pt x="200" y="1621"/>
                    </a:lnTo>
                    <a:lnTo>
                      <a:pt x="200" y="1711"/>
                    </a:lnTo>
                    <a:lnTo>
                      <a:pt x="202" y="1757"/>
                    </a:lnTo>
                    <a:lnTo>
                      <a:pt x="203" y="1801"/>
                    </a:lnTo>
                    <a:lnTo>
                      <a:pt x="205" y="1842"/>
                    </a:lnTo>
                    <a:lnTo>
                      <a:pt x="208" y="1880"/>
                    </a:lnTo>
                    <a:lnTo>
                      <a:pt x="214" y="1917"/>
                    </a:lnTo>
                    <a:lnTo>
                      <a:pt x="221" y="1950"/>
                    </a:lnTo>
                    <a:lnTo>
                      <a:pt x="232" y="1979"/>
                    </a:lnTo>
                    <a:lnTo>
                      <a:pt x="244" y="2006"/>
                    </a:lnTo>
                    <a:lnTo>
                      <a:pt x="256" y="2022"/>
                    </a:lnTo>
                    <a:lnTo>
                      <a:pt x="270" y="2037"/>
                    </a:lnTo>
                    <a:lnTo>
                      <a:pt x="285" y="2050"/>
                    </a:lnTo>
                    <a:lnTo>
                      <a:pt x="303" y="2059"/>
                    </a:lnTo>
                    <a:lnTo>
                      <a:pt x="323" y="2066"/>
                    </a:lnTo>
                    <a:lnTo>
                      <a:pt x="344" y="2070"/>
                    </a:lnTo>
                    <a:lnTo>
                      <a:pt x="369" y="2073"/>
                    </a:lnTo>
                    <a:lnTo>
                      <a:pt x="396" y="2071"/>
                    </a:lnTo>
                    <a:lnTo>
                      <a:pt x="407" y="2070"/>
                    </a:lnTo>
                    <a:lnTo>
                      <a:pt x="418" y="2069"/>
                    </a:lnTo>
                    <a:lnTo>
                      <a:pt x="430" y="2068"/>
                    </a:lnTo>
                    <a:lnTo>
                      <a:pt x="441" y="2066"/>
                    </a:lnTo>
                    <a:lnTo>
                      <a:pt x="454" y="2063"/>
                    </a:lnTo>
                    <a:lnTo>
                      <a:pt x="465" y="2061"/>
                    </a:lnTo>
                    <a:lnTo>
                      <a:pt x="479" y="2058"/>
                    </a:lnTo>
                    <a:lnTo>
                      <a:pt x="492" y="2054"/>
                    </a:lnTo>
                    <a:lnTo>
                      <a:pt x="506" y="2051"/>
                    </a:lnTo>
                    <a:lnTo>
                      <a:pt x="520" y="2047"/>
                    </a:lnTo>
                    <a:lnTo>
                      <a:pt x="533" y="2044"/>
                    </a:lnTo>
                    <a:lnTo>
                      <a:pt x="547" y="2039"/>
                    </a:lnTo>
                    <a:lnTo>
                      <a:pt x="562" y="2035"/>
                    </a:lnTo>
                    <a:lnTo>
                      <a:pt x="576" y="2030"/>
                    </a:lnTo>
                    <a:lnTo>
                      <a:pt x="591" y="2025"/>
                    </a:lnTo>
                    <a:lnTo>
                      <a:pt x="606" y="2021"/>
                    </a:lnTo>
                    <a:lnTo>
                      <a:pt x="641" y="2009"/>
                    </a:lnTo>
                    <a:lnTo>
                      <a:pt x="675" y="1998"/>
                    </a:lnTo>
                    <a:lnTo>
                      <a:pt x="710" y="1985"/>
                    </a:lnTo>
                    <a:lnTo>
                      <a:pt x="745" y="1972"/>
                    </a:lnTo>
                    <a:lnTo>
                      <a:pt x="780" y="1961"/>
                    </a:lnTo>
                    <a:lnTo>
                      <a:pt x="813" y="1948"/>
                    </a:lnTo>
                    <a:lnTo>
                      <a:pt x="847" y="1937"/>
                    </a:lnTo>
                    <a:lnTo>
                      <a:pt x="879" y="1925"/>
                    </a:lnTo>
                    <a:lnTo>
                      <a:pt x="910" y="1914"/>
                    </a:lnTo>
                    <a:lnTo>
                      <a:pt x="939" y="1904"/>
                    </a:lnTo>
                    <a:lnTo>
                      <a:pt x="967" y="1895"/>
                    </a:lnTo>
                    <a:lnTo>
                      <a:pt x="992" y="1888"/>
                    </a:lnTo>
                    <a:lnTo>
                      <a:pt x="1015" y="1882"/>
                    </a:lnTo>
                    <a:lnTo>
                      <a:pt x="1036" y="1878"/>
                    </a:lnTo>
                    <a:lnTo>
                      <a:pt x="1054" y="1876"/>
                    </a:lnTo>
                    <a:lnTo>
                      <a:pt x="1069" y="1874"/>
                    </a:lnTo>
                    <a:lnTo>
                      <a:pt x="1084" y="1876"/>
                    </a:lnTo>
                    <a:lnTo>
                      <a:pt x="1102" y="1877"/>
                    </a:lnTo>
                    <a:lnTo>
                      <a:pt x="1121" y="1879"/>
                    </a:lnTo>
                    <a:lnTo>
                      <a:pt x="1144" y="1882"/>
                    </a:lnTo>
                    <a:lnTo>
                      <a:pt x="1168" y="1886"/>
                    </a:lnTo>
                    <a:lnTo>
                      <a:pt x="1195" y="1889"/>
                    </a:lnTo>
                    <a:lnTo>
                      <a:pt x="1224" y="1893"/>
                    </a:lnTo>
                    <a:lnTo>
                      <a:pt x="1253" y="1897"/>
                    </a:lnTo>
                    <a:lnTo>
                      <a:pt x="1284" y="1901"/>
                    </a:lnTo>
                    <a:lnTo>
                      <a:pt x="1315" y="1906"/>
                    </a:lnTo>
                    <a:lnTo>
                      <a:pt x="1347" y="1909"/>
                    </a:lnTo>
                    <a:lnTo>
                      <a:pt x="1379" y="1912"/>
                    </a:lnTo>
                    <a:lnTo>
                      <a:pt x="1412" y="1916"/>
                    </a:lnTo>
                    <a:lnTo>
                      <a:pt x="1444" y="1918"/>
                    </a:lnTo>
                    <a:lnTo>
                      <a:pt x="1476" y="1921"/>
                    </a:lnTo>
                    <a:lnTo>
                      <a:pt x="1507" y="1922"/>
                    </a:lnTo>
                    <a:lnTo>
                      <a:pt x="1521" y="1922"/>
                    </a:lnTo>
                    <a:lnTo>
                      <a:pt x="1536" y="1922"/>
                    </a:lnTo>
                    <a:lnTo>
                      <a:pt x="1550" y="1922"/>
                    </a:lnTo>
                    <a:lnTo>
                      <a:pt x="1564" y="1922"/>
                    </a:lnTo>
                    <a:lnTo>
                      <a:pt x="1576" y="1922"/>
                    </a:lnTo>
                    <a:lnTo>
                      <a:pt x="1589" y="1921"/>
                    </a:lnTo>
                    <a:lnTo>
                      <a:pt x="1602" y="1919"/>
                    </a:lnTo>
                    <a:lnTo>
                      <a:pt x="1614" y="1918"/>
                    </a:lnTo>
                    <a:lnTo>
                      <a:pt x="1626" y="1916"/>
                    </a:lnTo>
                    <a:lnTo>
                      <a:pt x="1637" y="1915"/>
                    </a:lnTo>
                    <a:lnTo>
                      <a:pt x="1648" y="1912"/>
                    </a:lnTo>
                    <a:lnTo>
                      <a:pt x="1658" y="1910"/>
                    </a:lnTo>
                    <a:lnTo>
                      <a:pt x="1667" y="1907"/>
                    </a:lnTo>
                    <a:lnTo>
                      <a:pt x="1677" y="1903"/>
                    </a:lnTo>
                    <a:lnTo>
                      <a:pt x="1685" y="1900"/>
                    </a:lnTo>
                    <a:lnTo>
                      <a:pt x="1693" y="1896"/>
                    </a:lnTo>
                    <a:lnTo>
                      <a:pt x="1708" y="1887"/>
                    </a:lnTo>
                    <a:lnTo>
                      <a:pt x="1722" y="1877"/>
                    </a:lnTo>
                    <a:lnTo>
                      <a:pt x="1735" y="1865"/>
                    </a:lnTo>
                    <a:lnTo>
                      <a:pt x="1747" y="1853"/>
                    </a:lnTo>
                    <a:lnTo>
                      <a:pt x="1758" y="1840"/>
                    </a:lnTo>
                    <a:lnTo>
                      <a:pt x="1768" y="1825"/>
                    </a:lnTo>
                    <a:lnTo>
                      <a:pt x="1777" y="1810"/>
                    </a:lnTo>
                    <a:lnTo>
                      <a:pt x="1785" y="1794"/>
                    </a:lnTo>
                    <a:lnTo>
                      <a:pt x="1800" y="1755"/>
                    </a:lnTo>
                    <a:lnTo>
                      <a:pt x="1811" y="1713"/>
                    </a:lnTo>
                    <a:lnTo>
                      <a:pt x="1818" y="1668"/>
                    </a:lnTo>
                    <a:lnTo>
                      <a:pt x="1822" y="1621"/>
                    </a:lnTo>
                    <a:lnTo>
                      <a:pt x="1823" y="1572"/>
                    </a:lnTo>
                    <a:lnTo>
                      <a:pt x="1821" y="1524"/>
                    </a:lnTo>
                    <a:lnTo>
                      <a:pt x="1817" y="1473"/>
                    </a:lnTo>
                    <a:lnTo>
                      <a:pt x="1810" y="1424"/>
                    </a:lnTo>
                    <a:lnTo>
                      <a:pt x="1799" y="1356"/>
                    </a:lnTo>
                    <a:lnTo>
                      <a:pt x="1786" y="1291"/>
                    </a:lnTo>
                    <a:lnTo>
                      <a:pt x="1771" y="1229"/>
                    </a:lnTo>
                    <a:lnTo>
                      <a:pt x="1756" y="1174"/>
                    </a:lnTo>
                    <a:lnTo>
                      <a:pt x="1741" y="1123"/>
                    </a:lnTo>
                    <a:lnTo>
                      <a:pt x="1727" y="1081"/>
                    </a:lnTo>
                    <a:lnTo>
                      <a:pt x="1716" y="1049"/>
                    </a:lnTo>
                    <a:lnTo>
                      <a:pt x="1708" y="1027"/>
                    </a:lnTo>
                    <a:lnTo>
                      <a:pt x="1697" y="969"/>
                    </a:lnTo>
                    <a:lnTo>
                      <a:pt x="1693" y="869"/>
                    </a:lnTo>
                    <a:lnTo>
                      <a:pt x="1690" y="744"/>
                    </a:lnTo>
                    <a:lnTo>
                      <a:pt x="1688" y="602"/>
                    </a:lnTo>
                    <a:lnTo>
                      <a:pt x="1686" y="536"/>
                    </a:lnTo>
                    <a:lnTo>
                      <a:pt x="1683" y="472"/>
                    </a:lnTo>
                    <a:lnTo>
                      <a:pt x="1680" y="408"/>
                    </a:lnTo>
                    <a:lnTo>
                      <a:pt x="1675" y="350"/>
                    </a:lnTo>
                    <a:lnTo>
                      <a:pt x="1672" y="316"/>
                    </a:lnTo>
                    <a:lnTo>
                      <a:pt x="1669" y="285"/>
                    </a:lnTo>
                    <a:lnTo>
                      <a:pt x="1663" y="256"/>
                    </a:lnTo>
                    <a:lnTo>
                      <a:pt x="1658" y="230"/>
                    </a:lnTo>
                    <a:lnTo>
                      <a:pt x="1651" y="206"/>
                    </a:lnTo>
                    <a:lnTo>
                      <a:pt x="1644" y="185"/>
                    </a:lnTo>
                    <a:lnTo>
                      <a:pt x="1637" y="168"/>
                    </a:lnTo>
                    <a:lnTo>
                      <a:pt x="1628" y="154"/>
                    </a:lnTo>
                    <a:lnTo>
                      <a:pt x="1618" y="141"/>
                    </a:lnTo>
                    <a:lnTo>
                      <a:pt x="1607" y="128"/>
                    </a:lnTo>
                    <a:lnTo>
                      <a:pt x="1596" y="117"/>
                    </a:lnTo>
                    <a:lnTo>
                      <a:pt x="1583" y="105"/>
                    </a:lnTo>
                    <a:lnTo>
                      <a:pt x="1572" y="95"/>
                    </a:lnTo>
                    <a:lnTo>
                      <a:pt x="1558" y="85"/>
                    </a:lnTo>
                    <a:lnTo>
                      <a:pt x="1545" y="75"/>
                    </a:lnTo>
                    <a:lnTo>
                      <a:pt x="1531" y="67"/>
                    </a:lnTo>
                    <a:lnTo>
                      <a:pt x="1512" y="57"/>
                    </a:lnTo>
                    <a:lnTo>
                      <a:pt x="1491" y="47"/>
                    </a:lnTo>
                    <a:lnTo>
                      <a:pt x="1470" y="38"/>
                    </a:lnTo>
                    <a:lnTo>
                      <a:pt x="1448" y="30"/>
                    </a:lnTo>
                    <a:lnTo>
                      <a:pt x="1425" y="24"/>
                    </a:lnTo>
                    <a:lnTo>
                      <a:pt x="1402" y="19"/>
                    </a:lnTo>
                    <a:lnTo>
                      <a:pt x="1378" y="13"/>
                    </a:lnTo>
                    <a:lnTo>
                      <a:pt x="1354" y="10"/>
                    </a:lnTo>
                    <a:lnTo>
                      <a:pt x="1339" y="7"/>
                    </a:lnTo>
                    <a:lnTo>
                      <a:pt x="1324" y="5"/>
                    </a:lnTo>
                    <a:lnTo>
                      <a:pt x="1309" y="4"/>
                    </a:lnTo>
                    <a:lnTo>
                      <a:pt x="1293" y="3"/>
                    </a:lnTo>
                    <a:lnTo>
                      <a:pt x="1278" y="2"/>
                    </a:lnTo>
                    <a:lnTo>
                      <a:pt x="1263" y="0"/>
                    </a:lnTo>
                    <a:lnTo>
                      <a:pt x="1247" y="0"/>
                    </a:lnTo>
                    <a:lnTo>
                      <a:pt x="1231" y="0"/>
                    </a:lnTo>
                    <a:lnTo>
                      <a:pt x="1216" y="0"/>
                    </a:lnTo>
                    <a:lnTo>
                      <a:pt x="1200" y="0"/>
                    </a:lnTo>
                    <a:lnTo>
                      <a:pt x="1183" y="0"/>
                    </a:lnTo>
                    <a:lnTo>
                      <a:pt x="1167" y="2"/>
                    </a:lnTo>
                    <a:lnTo>
                      <a:pt x="1152" y="2"/>
                    </a:lnTo>
                    <a:lnTo>
                      <a:pt x="1136" y="3"/>
                    </a:lnTo>
                    <a:lnTo>
                      <a:pt x="1120" y="4"/>
                    </a:lnTo>
                    <a:lnTo>
                      <a:pt x="1104" y="5"/>
                    </a:lnTo>
                    <a:lnTo>
                      <a:pt x="1075" y="7"/>
                    </a:lnTo>
                    <a:lnTo>
                      <a:pt x="1046" y="11"/>
                    </a:lnTo>
                    <a:lnTo>
                      <a:pt x="1017" y="14"/>
                    </a:lnTo>
                    <a:lnTo>
                      <a:pt x="989" y="18"/>
                    </a:lnTo>
                    <a:lnTo>
                      <a:pt x="960" y="22"/>
                    </a:lnTo>
                    <a:lnTo>
                      <a:pt x="932" y="27"/>
                    </a:lnTo>
                    <a:lnTo>
                      <a:pt x="906" y="32"/>
                    </a:lnTo>
                    <a:lnTo>
                      <a:pt x="878" y="36"/>
                    </a:lnTo>
                    <a:lnTo>
                      <a:pt x="853" y="41"/>
                    </a:lnTo>
                    <a:lnTo>
                      <a:pt x="826" y="45"/>
                    </a:lnTo>
                    <a:lnTo>
                      <a:pt x="802" y="50"/>
                    </a:lnTo>
                    <a:lnTo>
                      <a:pt x="778" y="55"/>
                    </a:lnTo>
                    <a:lnTo>
                      <a:pt x="755" y="59"/>
                    </a:lnTo>
                    <a:lnTo>
                      <a:pt x="732" y="64"/>
                    </a:lnTo>
                    <a:lnTo>
                      <a:pt x="711" y="68"/>
                    </a:lnTo>
                    <a:lnTo>
                      <a:pt x="690" y="72"/>
                    </a:lnTo>
                    <a:lnTo>
                      <a:pt x="673" y="74"/>
                    </a:lnTo>
                    <a:lnTo>
                      <a:pt x="656" y="77"/>
                    </a:lnTo>
                    <a:lnTo>
                      <a:pt x="637" y="78"/>
                    </a:lnTo>
                    <a:lnTo>
                      <a:pt x="619" y="79"/>
                    </a:lnTo>
                    <a:lnTo>
                      <a:pt x="599" y="79"/>
                    </a:lnTo>
                    <a:lnTo>
                      <a:pt x="578" y="79"/>
                    </a:lnTo>
                    <a:lnTo>
                      <a:pt x="559" y="78"/>
                    </a:lnTo>
                    <a:lnTo>
                      <a:pt x="538" y="77"/>
                    </a:lnTo>
                    <a:lnTo>
                      <a:pt x="516" y="75"/>
                    </a:lnTo>
                    <a:lnTo>
                      <a:pt x="495" y="74"/>
                    </a:lnTo>
                    <a:lnTo>
                      <a:pt x="474" y="72"/>
                    </a:lnTo>
                    <a:lnTo>
                      <a:pt x="452" y="70"/>
                    </a:lnTo>
                    <a:lnTo>
                      <a:pt x="430" y="68"/>
                    </a:lnTo>
                    <a:lnTo>
                      <a:pt x="408" y="66"/>
                    </a:lnTo>
                    <a:lnTo>
                      <a:pt x="386" y="64"/>
                    </a:lnTo>
                    <a:lnTo>
                      <a:pt x="364" y="63"/>
                    </a:lnTo>
                    <a:close/>
                  </a:path>
                </a:pathLst>
              </a:custGeom>
              <a:solidFill>
                <a:schemeClr val="accent3">
                  <a:lumMod val="40000"/>
                  <a:lumOff val="60000"/>
                </a:schemeClr>
              </a:solidFill>
              <a:ln w="9360">
                <a:noFill/>
              </a:ln>
            </p:spPr>
            <p:style>
              <a:lnRef idx="0">
                <a:scrgbClr r="0" g="0" b="0"/>
              </a:lnRef>
              <a:fillRef idx="0">
                <a:scrgbClr r="0" g="0" b="0"/>
              </a:fillRef>
              <a:effectRef idx="0">
                <a:scrgbClr r="0" g="0" b="0"/>
              </a:effectRef>
              <a:fontRef idx="minor"/>
            </p:style>
          </p:sp>
          <p:sp>
            <p:nvSpPr>
              <p:cNvPr id="155" name="CustomShape 20"/>
              <p:cNvSpPr/>
              <p:nvPr/>
            </p:nvSpPr>
            <p:spPr>
              <a:xfrm rot="20609400">
                <a:off x="1196280" y="2408760"/>
                <a:ext cx="1695960" cy="638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Arial Narrow"/>
                  </a:rPr>
                  <a:t>Mit Stress und </a:t>
                </a:r>
                <a:br/>
                <a:r>
                  <a:rPr lang="de-DE" sz="1800" b="0" strike="noStrike" spc="-1">
                    <a:solidFill>
                      <a:srgbClr val="000000"/>
                    </a:solidFill>
                    <a:latin typeface="Arial Narrow"/>
                  </a:rPr>
                  <a:t>Ängsten umgehen</a:t>
                </a:r>
                <a:endParaRPr lang="de-DE" sz="1800" b="0" strike="noStrike" spc="-1">
                  <a:latin typeface="Arial"/>
                </a:endParaRPr>
              </a:p>
            </p:txBody>
          </p:sp>
        </p:grpSp>
        <p:pic>
          <p:nvPicPr>
            <p:cNvPr id="156" name="Grafik 54"/>
            <p:cNvPicPr/>
            <p:nvPr/>
          </p:nvPicPr>
          <p:blipFill>
            <a:blip r:embed="rId10"/>
            <a:stretch/>
          </p:blipFill>
          <p:spPr>
            <a:xfrm rot="20609400">
              <a:off x="2723040" y="2250360"/>
              <a:ext cx="600840" cy="375480"/>
            </a:xfrm>
            <a:prstGeom prst="rect">
              <a:avLst/>
            </a:prstGeom>
            <a:ln>
              <a:noFill/>
            </a:ln>
          </p:spPr>
        </p:pic>
      </p:grpSp>
      <p:grpSp>
        <p:nvGrpSpPr>
          <p:cNvPr id="157" name="Group 21"/>
          <p:cNvGrpSpPr/>
          <p:nvPr/>
        </p:nvGrpSpPr>
        <p:grpSpPr>
          <a:xfrm>
            <a:off x="684052" y="1827000"/>
            <a:ext cx="3282480" cy="1688760"/>
            <a:chOff x="424800" y="3396240"/>
            <a:chExt cx="3282480" cy="1688760"/>
          </a:xfrm>
        </p:grpSpPr>
        <p:sp>
          <p:nvSpPr>
            <p:cNvPr id="158" name="CustomShape 22"/>
            <p:cNvSpPr/>
            <p:nvPr/>
          </p:nvSpPr>
          <p:spPr>
            <a:xfrm rot="17149800">
              <a:off x="1637640" y="2656080"/>
              <a:ext cx="856800" cy="3169080"/>
            </a:xfrm>
            <a:custGeom>
              <a:avLst/>
              <a:gdLst/>
              <a:ahLst/>
              <a:cxnLst/>
              <a:rect l="l" t="t" r="r" b="b"/>
              <a:pathLst>
                <a:path w="1823" h="2073">
                  <a:moveTo>
                    <a:pt x="364" y="63"/>
                  </a:moveTo>
                  <a:lnTo>
                    <a:pt x="349" y="62"/>
                  </a:lnTo>
                  <a:lnTo>
                    <a:pt x="333" y="62"/>
                  </a:lnTo>
                  <a:lnTo>
                    <a:pt x="318" y="60"/>
                  </a:lnTo>
                  <a:lnTo>
                    <a:pt x="303" y="60"/>
                  </a:lnTo>
                  <a:lnTo>
                    <a:pt x="288" y="60"/>
                  </a:lnTo>
                  <a:lnTo>
                    <a:pt x="273" y="60"/>
                  </a:lnTo>
                  <a:lnTo>
                    <a:pt x="258" y="60"/>
                  </a:lnTo>
                  <a:lnTo>
                    <a:pt x="244" y="60"/>
                  </a:lnTo>
                  <a:lnTo>
                    <a:pt x="229" y="62"/>
                  </a:lnTo>
                  <a:lnTo>
                    <a:pt x="215" y="63"/>
                  </a:lnTo>
                  <a:lnTo>
                    <a:pt x="202" y="64"/>
                  </a:lnTo>
                  <a:lnTo>
                    <a:pt x="189" y="66"/>
                  </a:lnTo>
                  <a:lnTo>
                    <a:pt x="175" y="68"/>
                  </a:lnTo>
                  <a:lnTo>
                    <a:pt x="162" y="71"/>
                  </a:lnTo>
                  <a:lnTo>
                    <a:pt x="150" y="74"/>
                  </a:lnTo>
                  <a:lnTo>
                    <a:pt x="138" y="78"/>
                  </a:lnTo>
                  <a:lnTo>
                    <a:pt x="120" y="85"/>
                  </a:lnTo>
                  <a:lnTo>
                    <a:pt x="101" y="93"/>
                  </a:lnTo>
                  <a:lnTo>
                    <a:pt x="85" y="102"/>
                  </a:lnTo>
                  <a:lnTo>
                    <a:pt x="70" y="113"/>
                  </a:lnTo>
                  <a:lnTo>
                    <a:pt x="55" y="126"/>
                  </a:lnTo>
                  <a:lnTo>
                    <a:pt x="43" y="141"/>
                  </a:lnTo>
                  <a:lnTo>
                    <a:pt x="32" y="157"/>
                  </a:lnTo>
                  <a:lnTo>
                    <a:pt x="22" y="176"/>
                  </a:lnTo>
                  <a:lnTo>
                    <a:pt x="8" y="215"/>
                  </a:lnTo>
                  <a:lnTo>
                    <a:pt x="1" y="262"/>
                  </a:lnTo>
                  <a:lnTo>
                    <a:pt x="0" y="317"/>
                  </a:lnTo>
                  <a:lnTo>
                    <a:pt x="6" y="381"/>
                  </a:lnTo>
                  <a:lnTo>
                    <a:pt x="10" y="412"/>
                  </a:lnTo>
                  <a:lnTo>
                    <a:pt x="15" y="442"/>
                  </a:lnTo>
                  <a:lnTo>
                    <a:pt x="20" y="472"/>
                  </a:lnTo>
                  <a:lnTo>
                    <a:pt x="25" y="501"/>
                  </a:lnTo>
                  <a:lnTo>
                    <a:pt x="30" y="531"/>
                  </a:lnTo>
                  <a:lnTo>
                    <a:pt x="36" y="558"/>
                  </a:lnTo>
                  <a:lnTo>
                    <a:pt x="40" y="587"/>
                  </a:lnTo>
                  <a:lnTo>
                    <a:pt x="46" y="615"/>
                  </a:lnTo>
                  <a:lnTo>
                    <a:pt x="56" y="665"/>
                  </a:lnTo>
                  <a:lnTo>
                    <a:pt x="67" y="715"/>
                  </a:lnTo>
                  <a:lnTo>
                    <a:pt x="77" y="763"/>
                  </a:lnTo>
                  <a:lnTo>
                    <a:pt x="87" y="812"/>
                  </a:lnTo>
                  <a:lnTo>
                    <a:pt x="98" y="860"/>
                  </a:lnTo>
                  <a:lnTo>
                    <a:pt x="109" y="909"/>
                  </a:lnTo>
                  <a:lnTo>
                    <a:pt x="120" y="957"/>
                  </a:lnTo>
                  <a:lnTo>
                    <a:pt x="130" y="1005"/>
                  </a:lnTo>
                  <a:lnTo>
                    <a:pt x="138" y="1043"/>
                  </a:lnTo>
                  <a:lnTo>
                    <a:pt x="145" y="1081"/>
                  </a:lnTo>
                  <a:lnTo>
                    <a:pt x="153" y="1121"/>
                  </a:lnTo>
                  <a:lnTo>
                    <a:pt x="160" y="1160"/>
                  </a:lnTo>
                  <a:lnTo>
                    <a:pt x="167" y="1201"/>
                  </a:lnTo>
                  <a:lnTo>
                    <a:pt x="174" y="1243"/>
                  </a:lnTo>
                  <a:lnTo>
                    <a:pt x="180" y="1285"/>
                  </a:lnTo>
                  <a:lnTo>
                    <a:pt x="185" y="1329"/>
                  </a:lnTo>
                  <a:lnTo>
                    <a:pt x="195" y="1428"/>
                  </a:lnTo>
                  <a:lnTo>
                    <a:pt x="199" y="1526"/>
                  </a:lnTo>
                  <a:lnTo>
                    <a:pt x="200" y="1621"/>
                  </a:lnTo>
                  <a:lnTo>
                    <a:pt x="200" y="1711"/>
                  </a:lnTo>
                  <a:lnTo>
                    <a:pt x="202" y="1757"/>
                  </a:lnTo>
                  <a:lnTo>
                    <a:pt x="203" y="1801"/>
                  </a:lnTo>
                  <a:lnTo>
                    <a:pt x="205" y="1842"/>
                  </a:lnTo>
                  <a:lnTo>
                    <a:pt x="208" y="1880"/>
                  </a:lnTo>
                  <a:lnTo>
                    <a:pt x="214" y="1917"/>
                  </a:lnTo>
                  <a:lnTo>
                    <a:pt x="221" y="1950"/>
                  </a:lnTo>
                  <a:lnTo>
                    <a:pt x="232" y="1979"/>
                  </a:lnTo>
                  <a:lnTo>
                    <a:pt x="244" y="2006"/>
                  </a:lnTo>
                  <a:lnTo>
                    <a:pt x="256" y="2022"/>
                  </a:lnTo>
                  <a:lnTo>
                    <a:pt x="270" y="2037"/>
                  </a:lnTo>
                  <a:lnTo>
                    <a:pt x="285" y="2050"/>
                  </a:lnTo>
                  <a:lnTo>
                    <a:pt x="303" y="2059"/>
                  </a:lnTo>
                  <a:lnTo>
                    <a:pt x="323" y="2066"/>
                  </a:lnTo>
                  <a:lnTo>
                    <a:pt x="344" y="2070"/>
                  </a:lnTo>
                  <a:lnTo>
                    <a:pt x="369" y="2073"/>
                  </a:lnTo>
                  <a:lnTo>
                    <a:pt x="396" y="2071"/>
                  </a:lnTo>
                  <a:lnTo>
                    <a:pt x="407" y="2070"/>
                  </a:lnTo>
                  <a:lnTo>
                    <a:pt x="418" y="2069"/>
                  </a:lnTo>
                  <a:lnTo>
                    <a:pt x="430" y="2068"/>
                  </a:lnTo>
                  <a:lnTo>
                    <a:pt x="441" y="2066"/>
                  </a:lnTo>
                  <a:lnTo>
                    <a:pt x="454" y="2063"/>
                  </a:lnTo>
                  <a:lnTo>
                    <a:pt x="465" y="2061"/>
                  </a:lnTo>
                  <a:lnTo>
                    <a:pt x="479" y="2058"/>
                  </a:lnTo>
                  <a:lnTo>
                    <a:pt x="492" y="2054"/>
                  </a:lnTo>
                  <a:lnTo>
                    <a:pt x="506" y="2051"/>
                  </a:lnTo>
                  <a:lnTo>
                    <a:pt x="520" y="2047"/>
                  </a:lnTo>
                  <a:lnTo>
                    <a:pt x="533" y="2044"/>
                  </a:lnTo>
                  <a:lnTo>
                    <a:pt x="547" y="2039"/>
                  </a:lnTo>
                  <a:lnTo>
                    <a:pt x="562" y="2035"/>
                  </a:lnTo>
                  <a:lnTo>
                    <a:pt x="576" y="2030"/>
                  </a:lnTo>
                  <a:lnTo>
                    <a:pt x="591" y="2025"/>
                  </a:lnTo>
                  <a:lnTo>
                    <a:pt x="606" y="2021"/>
                  </a:lnTo>
                  <a:lnTo>
                    <a:pt x="641" y="2009"/>
                  </a:lnTo>
                  <a:lnTo>
                    <a:pt x="675" y="1998"/>
                  </a:lnTo>
                  <a:lnTo>
                    <a:pt x="710" y="1985"/>
                  </a:lnTo>
                  <a:lnTo>
                    <a:pt x="745" y="1972"/>
                  </a:lnTo>
                  <a:lnTo>
                    <a:pt x="780" y="1961"/>
                  </a:lnTo>
                  <a:lnTo>
                    <a:pt x="813" y="1948"/>
                  </a:lnTo>
                  <a:lnTo>
                    <a:pt x="847" y="1937"/>
                  </a:lnTo>
                  <a:lnTo>
                    <a:pt x="879" y="1925"/>
                  </a:lnTo>
                  <a:lnTo>
                    <a:pt x="910" y="1914"/>
                  </a:lnTo>
                  <a:lnTo>
                    <a:pt x="939" y="1904"/>
                  </a:lnTo>
                  <a:lnTo>
                    <a:pt x="967" y="1895"/>
                  </a:lnTo>
                  <a:lnTo>
                    <a:pt x="992" y="1888"/>
                  </a:lnTo>
                  <a:lnTo>
                    <a:pt x="1015" y="1882"/>
                  </a:lnTo>
                  <a:lnTo>
                    <a:pt x="1036" y="1878"/>
                  </a:lnTo>
                  <a:lnTo>
                    <a:pt x="1054" y="1876"/>
                  </a:lnTo>
                  <a:lnTo>
                    <a:pt x="1069" y="1874"/>
                  </a:lnTo>
                  <a:lnTo>
                    <a:pt x="1084" y="1876"/>
                  </a:lnTo>
                  <a:lnTo>
                    <a:pt x="1102" y="1877"/>
                  </a:lnTo>
                  <a:lnTo>
                    <a:pt x="1121" y="1879"/>
                  </a:lnTo>
                  <a:lnTo>
                    <a:pt x="1144" y="1882"/>
                  </a:lnTo>
                  <a:lnTo>
                    <a:pt x="1168" y="1886"/>
                  </a:lnTo>
                  <a:lnTo>
                    <a:pt x="1195" y="1889"/>
                  </a:lnTo>
                  <a:lnTo>
                    <a:pt x="1224" y="1893"/>
                  </a:lnTo>
                  <a:lnTo>
                    <a:pt x="1253" y="1897"/>
                  </a:lnTo>
                  <a:lnTo>
                    <a:pt x="1284" y="1901"/>
                  </a:lnTo>
                  <a:lnTo>
                    <a:pt x="1315" y="1906"/>
                  </a:lnTo>
                  <a:lnTo>
                    <a:pt x="1347" y="1909"/>
                  </a:lnTo>
                  <a:lnTo>
                    <a:pt x="1379" y="1912"/>
                  </a:lnTo>
                  <a:lnTo>
                    <a:pt x="1412" y="1916"/>
                  </a:lnTo>
                  <a:lnTo>
                    <a:pt x="1444" y="1918"/>
                  </a:lnTo>
                  <a:lnTo>
                    <a:pt x="1476" y="1921"/>
                  </a:lnTo>
                  <a:lnTo>
                    <a:pt x="1507" y="1922"/>
                  </a:lnTo>
                  <a:lnTo>
                    <a:pt x="1521" y="1922"/>
                  </a:lnTo>
                  <a:lnTo>
                    <a:pt x="1536" y="1922"/>
                  </a:lnTo>
                  <a:lnTo>
                    <a:pt x="1550" y="1922"/>
                  </a:lnTo>
                  <a:lnTo>
                    <a:pt x="1564" y="1922"/>
                  </a:lnTo>
                  <a:lnTo>
                    <a:pt x="1576" y="1922"/>
                  </a:lnTo>
                  <a:lnTo>
                    <a:pt x="1589" y="1921"/>
                  </a:lnTo>
                  <a:lnTo>
                    <a:pt x="1602" y="1919"/>
                  </a:lnTo>
                  <a:lnTo>
                    <a:pt x="1614" y="1918"/>
                  </a:lnTo>
                  <a:lnTo>
                    <a:pt x="1626" y="1916"/>
                  </a:lnTo>
                  <a:lnTo>
                    <a:pt x="1637" y="1915"/>
                  </a:lnTo>
                  <a:lnTo>
                    <a:pt x="1648" y="1912"/>
                  </a:lnTo>
                  <a:lnTo>
                    <a:pt x="1658" y="1910"/>
                  </a:lnTo>
                  <a:lnTo>
                    <a:pt x="1667" y="1907"/>
                  </a:lnTo>
                  <a:lnTo>
                    <a:pt x="1677" y="1903"/>
                  </a:lnTo>
                  <a:lnTo>
                    <a:pt x="1685" y="1900"/>
                  </a:lnTo>
                  <a:lnTo>
                    <a:pt x="1693" y="1896"/>
                  </a:lnTo>
                  <a:lnTo>
                    <a:pt x="1708" y="1887"/>
                  </a:lnTo>
                  <a:lnTo>
                    <a:pt x="1722" y="1877"/>
                  </a:lnTo>
                  <a:lnTo>
                    <a:pt x="1735" y="1865"/>
                  </a:lnTo>
                  <a:lnTo>
                    <a:pt x="1747" y="1853"/>
                  </a:lnTo>
                  <a:lnTo>
                    <a:pt x="1758" y="1840"/>
                  </a:lnTo>
                  <a:lnTo>
                    <a:pt x="1768" y="1825"/>
                  </a:lnTo>
                  <a:lnTo>
                    <a:pt x="1777" y="1810"/>
                  </a:lnTo>
                  <a:lnTo>
                    <a:pt x="1785" y="1794"/>
                  </a:lnTo>
                  <a:lnTo>
                    <a:pt x="1800" y="1755"/>
                  </a:lnTo>
                  <a:lnTo>
                    <a:pt x="1811" y="1713"/>
                  </a:lnTo>
                  <a:lnTo>
                    <a:pt x="1818" y="1668"/>
                  </a:lnTo>
                  <a:lnTo>
                    <a:pt x="1822" y="1621"/>
                  </a:lnTo>
                  <a:lnTo>
                    <a:pt x="1823" y="1572"/>
                  </a:lnTo>
                  <a:lnTo>
                    <a:pt x="1821" y="1524"/>
                  </a:lnTo>
                  <a:lnTo>
                    <a:pt x="1817" y="1473"/>
                  </a:lnTo>
                  <a:lnTo>
                    <a:pt x="1810" y="1424"/>
                  </a:lnTo>
                  <a:lnTo>
                    <a:pt x="1799" y="1356"/>
                  </a:lnTo>
                  <a:lnTo>
                    <a:pt x="1786" y="1291"/>
                  </a:lnTo>
                  <a:lnTo>
                    <a:pt x="1771" y="1229"/>
                  </a:lnTo>
                  <a:lnTo>
                    <a:pt x="1756" y="1174"/>
                  </a:lnTo>
                  <a:lnTo>
                    <a:pt x="1741" y="1123"/>
                  </a:lnTo>
                  <a:lnTo>
                    <a:pt x="1727" y="1081"/>
                  </a:lnTo>
                  <a:lnTo>
                    <a:pt x="1716" y="1049"/>
                  </a:lnTo>
                  <a:lnTo>
                    <a:pt x="1708" y="1027"/>
                  </a:lnTo>
                  <a:lnTo>
                    <a:pt x="1697" y="969"/>
                  </a:lnTo>
                  <a:lnTo>
                    <a:pt x="1693" y="869"/>
                  </a:lnTo>
                  <a:lnTo>
                    <a:pt x="1690" y="744"/>
                  </a:lnTo>
                  <a:lnTo>
                    <a:pt x="1688" y="602"/>
                  </a:lnTo>
                  <a:lnTo>
                    <a:pt x="1686" y="536"/>
                  </a:lnTo>
                  <a:lnTo>
                    <a:pt x="1683" y="472"/>
                  </a:lnTo>
                  <a:lnTo>
                    <a:pt x="1680" y="408"/>
                  </a:lnTo>
                  <a:lnTo>
                    <a:pt x="1675" y="350"/>
                  </a:lnTo>
                  <a:lnTo>
                    <a:pt x="1672" y="316"/>
                  </a:lnTo>
                  <a:lnTo>
                    <a:pt x="1669" y="285"/>
                  </a:lnTo>
                  <a:lnTo>
                    <a:pt x="1663" y="256"/>
                  </a:lnTo>
                  <a:lnTo>
                    <a:pt x="1658" y="230"/>
                  </a:lnTo>
                  <a:lnTo>
                    <a:pt x="1651" y="206"/>
                  </a:lnTo>
                  <a:lnTo>
                    <a:pt x="1644" y="185"/>
                  </a:lnTo>
                  <a:lnTo>
                    <a:pt x="1637" y="168"/>
                  </a:lnTo>
                  <a:lnTo>
                    <a:pt x="1628" y="154"/>
                  </a:lnTo>
                  <a:lnTo>
                    <a:pt x="1618" y="141"/>
                  </a:lnTo>
                  <a:lnTo>
                    <a:pt x="1607" y="128"/>
                  </a:lnTo>
                  <a:lnTo>
                    <a:pt x="1596" y="117"/>
                  </a:lnTo>
                  <a:lnTo>
                    <a:pt x="1583" y="105"/>
                  </a:lnTo>
                  <a:lnTo>
                    <a:pt x="1572" y="95"/>
                  </a:lnTo>
                  <a:lnTo>
                    <a:pt x="1558" y="85"/>
                  </a:lnTo>
                  <a:lnTo>
                    <a:pt x="1545" y="75"/>
                  </a:lnTo>
                  <a:lnTo>
                    <a:pt x="1531" y="67"/>
                  </a:lnTo>
                  <a:lnTo>
                    <a:pt x="1512" y="57"/>
                  </a:lnTo>
                  <a:lnTo>
                    <a:pt x="1491" y="47"/>
                  </a:lnTo>
                  <a:lnTo>
                    <a:pt x="1470" y="38"/>
                  </a:lnTo>
                  <a:lnTo>
                    <a:pt x="1448" y="30"/>
                  </a:lnTo>
                  <a:lnTo>
                    <a:pt x="1425" y="24"/>
                  </a:lnTo>
                  <a:lnTo>
                    <a:pt x="1402" y="19"/>
                  </a:lnTo>
                  <a:lnTo>
                    <a:pt x="1378" y="13"/>
                  </a:lnTo>
                  <a:lnTo>
                    <a:pt x="1354" y="10"/>
                  </a:lnTo>
                  <a:lnTo>
                    <a:pt x="1339" y="7"/>
                  </a:lnTo>
                  <a:lnTo>
                    <a:pt x="1324" y="5"/>
                  </a:lnTo>
                  <a:lnTo>
                    <a:pt x="1309" y="4"/>
                  </a:lnTo>
                  <a:lnTo>
                    <a:pt x="1293" y="3"/>
                  </a:lnTo>
                  <a:lnTo>
                    <a:pt x="1278" y="2"/>
                  </a:lnTo>
                  <a:lnTo>
                    <a:pt x="1263" y="0"/>
                  </a:lnTo>
                  <a:lnTo>
                    <a:pt x="1247" y="0"/>
                  </a:lnTo>
                  <a:lnTo>
                    <a:pt x="1231" y="0"/>
                  </a:lnTo>
                  <a:lnTo>
                    <a:pt x="1216" y="0"/>
                  </a:lnTo>
                  <a:lnTo>
                    <a:pt x="1200" y="0"/>
                  </a:lnTo>
                  <a:lnTo>
                    <a:pt x="1183" y="0"/>
                  </a:lnTo>
                  <a:lnTo>
                    <a:pt x="1167" y="2"/>
                  </a:lnTo>
                  <a:lnTo>
                    <a:pt x="1152" y="2"/>
                  </a:lnTo>
                  <a:lnTo>
                    <a:pt x="1136" y="3"/>
                  </a:lnTo>
                  <a:lnTo>
                    <a:pt x="1120" y="4"/>
                  </a:lnTo>
                  <a:lnTo>
                    <a:pt x="1104" y="5"/>
                  </a:lnTo>
                  <a:lnTo>
                    <a:pt x="1075" y="7"/>
                  </a:lnTo>
                  <a:lnTo>
                    <a:pt x="1046" y="11"/>
                  </a:lnTo>
                  <a:lnTo>
                    <a:pt x="1017" y="14"/>
                  </a:lnTo>
                  <a:lnTo>
                    <a:pt x="989" y="18"/>
                  </a:lnTo>
                  <a:lnTo>
                    <a:pt x="960" y="22"/>
                  </a:lnTo>
                  <a:lnTo>
                    <a:pt x="932" y="27"/>
                  </a:lnTo>
                  <a:lnTo>
                    <a:pt x="906" y="32"/>
                  </a:lnTo>
                  <a:lnTo>
                    <a:pt x="878" y="36"/>
                  </a:lnTo>
                  <a:lnTo>
                    <a:pt x="853" y="41"/>
                  </a:lnTo>
                  <a:lnTo>
                    <a:pt x="826" y="45"/>
                  </a:lnTo>
                  <a:lnTo>
                    <a:pt x="802" y="50"/>
                  </a:lnTo>
                  <a:lnTo>
                    <a:pt x="778" y="55"/>
                  </a:lnTo>
                  <a:lnTo>
                    <a:pt x="755" y="59"/>
                  </a:lnTo>
                  <a:lnTo>
                    <a:pt x="732" y="64"/>
                  </a:lnTo>
                  <a:lnTo>
                    <a:pt x="711" y="68"/>
                  </a:lnTo>
                  <a:lnTo>
                    <a:pt x="690" y="72"/>
                  </a:lnTo>
                  <a:lnTo>
                    <a:pt x="673" y="74"/>
                  </a:lnTo>
                  <a:lnTo>
                    <a:pt x="656" y="77"/>
                  </a:lnTo>
                  <a:lnTo>
                    <a:pt x="637" y="78"/>
                  </a:lnTo>
                  <a:lnTo>
                    <a:pt x="619" y="79"/>
                  </a:lnTo>
                  <a:lnTo>
                    <a:pt x="599" y="79"/>
                  </a:lnTo>
                  <a:lnTo>
                    <a:pt x="578" y="79"/>
                  </a:lnTo>
                  <a:lnTo>
                    <a:pt x="559" y="78"/>
                  </a:lnTo>
                  <a:lnTo>
                    <a:pt x="538" y="77"/>
                  </a:lnTo>
                  <a:lnTo>
                    <a:pt x="516" y="75"/>
                  </a:lnTo>
                  <a:lnTo>
                    <a:pt x="495" y="74"/>
                  </a:lnTo>
                  <a:lnTo>
                    <a:pt x="474" y="72"/>
                  </a:lnTo>
                  <a:lnTo>
                    <a:pt x="452" y="70"/>
                  </a:lnTo>
                  <a:lnTo>
                    <a:pt x="430" y="68"/>
                  </a:lnTo>
                  <a:lnTo>
                    <a:pt x="408" y="66"/>
                  </a:lnTo>
                  <a:lnTo>
                    <a:pt x="386" y="64"/>
                  </a:lnTo>
                  <a:lnTo>
                    <a:pt x="364" y="63"/>
                  </a:lnTo>
                  <a:close/>
                </a:path>
              </a:pathLst>
            </a:custGeom>
            <a:solidFill>
              <a:schemeClr val="accent3">
                <a:lumMod val="40000"/>
                <a:lumOff val="60000"/>
              </a:schemeClr>
            </a:solidFill>
            <a:ln w="9360">
              <a:noFill/>
            </a:ln>
          </p:spPr>
          <p:style>
            <a:lnRef idx="0">
              <a:scrgbClr r="0" g="0" b="0"/>
            </a:lnRef>
            <a:fillRef idx="0">
              <a:scrgbClr r="0" g="0" b="0"/>
            </a:fillRef>
            <a:effectRef idx="0">
              <a:scrgbClr r="0" g="0" b="0"/>
            </a:effectRef>
            <a:fontRef idx="minor"/>
          </p:style>
        </p:sp>
        <p:sp>
          <p:nvSpPr>
            <p:cNvPr id="159" name="CustomShape 23"/>
            <p:cNvSpPr/>
            <p:nvPr/>
          </p:nvSpPr>
          <p:spPr>
            <a:xfrm rot="805800">
              <a:off x="1003320" y="3872520"/>
              <a:ext cx="1374480" cy="6393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800" b="0" strike="noStrike" spc="-1">
                  <a:solidFill>
                    <a:srgbClr val="000000"/>
                  </a:solidFill>
                  <a:latin typeface="Arial Narrow"/>
                </a:rPr>
                <a:t>Arbeitsumfeld </a:t>
              </a:r>
              <a:br/>
              <a:r>
                <a:rPr lang="de-DE" sz="1800" b="0" strike="noStrike" spc="-1">
                  <a:solidFill>
                    <a:srgbClr val="000000"/>
                  </a:solidFill>
                  <a:latin typeface="Arial Narrow"/>
                </a:rPr>
                <a:t>gestalten</a:t>
              </a:r>
              <a:endParaRPr lang="de-DE" sz="1800" b="0" strike="noStrike" spc="-1">
                <a:latin typeface="Arial"/>
              </a:endParaRPr>
            </a:p>
          </p:txBody>
        </p:sp>
        <p:pic>
          <p:nvPicPr>
            <p:cNvPr id="160" name="Grafik 53"/>
            <p:cNvPicPr/>
            <p:nvPr/>
          </p:nvPicPr>
          <p:blipFill>
            <a:blip r:embed="rId11"/>
            <a:stretch/>
          </p:blipFill>
          <p:spPr>
            <a:xfrm>
              <a:off x="2367360" y="4131360"/>
              <a:ext cx="756720" cy="504720"/>
            </a:xfrm>
            <a:prstGeom prst="rect">
              <a:avLst/>
            </a:prstGeom>
            <a:ln>
              <a:noFill/>
            </a:ln>
          </p:spPr>
        </p:pic>
      </p:grpSp>
      <p:pic>
        <p:nvPicPr>
          <p:cNvPr id="9" name="Audio 8">
            <a:hlinkClick r:id="" action="ppaction://media"/>
            <a:extLst>
              <a:ext uri="{FF2B5EF4-FFF2-40B4-BE49-F238E27FC236}">
                <a16:creationId xmlns:a16="http://schemas.microsoft.com/office/drawing/2014/main" id="{8619A980-AFCE-4531-9761-23585AD1BA6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8790"/>
    </mc:Choice>
    <mc:Fallback>
      <p:transition spd="slow" advTm="108790"/>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611640" y="-27360"/>
            <a:ext cx="6120360" cy="9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a:latin typeface="Arial"/>
            </a:endParaRPr>
          </a:p>
          <a:p>
            <a:pPr>
              <a:lnSpc>
                <a:spcPct val="100000"/>
              </a:lnSpc>
            </a:pPr>
            <a:r>
              <a:rPr lang="de-DE" sz="3200" b="0" strike="noStrike" cap="all" spc="-1">
                <a:solidFill>
                  <a:srgbClr val="8F1936"/>
                </a:solidFill>
                <a:latin typeface="Arial"/>
                <a:ea typeface="ＭＳ Ｐゴシック"/>
              </a:rPr>
              <a:t>Warum</a:t>
            </a:r>
            <a:endParaRPr lang="de-DE" sz="3200" b="0" strike="noStrike" spc="-1">
              <a:latin typeface="Arial"/>
            </a:endParaRPr>
          </a:p>
          <a:p>
            <a:pPr>
              <a:lnSpc>
                <a:spcPct val="100000"/>
              </a:lnSpc>
            </a:pPr>
            <a:r>
              <a:rPr lang="de-DE" sz="3200" b="0" strike="noStrike" cap="all" spc="-1">
                <a:solidFill>
                  <a:srgbClr val="8F1936"/>
                </a:solidFill>
                <a:latin typeface="Arial"/>
                <a:ea typeface="ＭＳ Ｐゴシック"/>
              </a:rPr>
              <a:t>Lernstrategien?</a:t>
            </a:r>
            <a:endParaRPr lang="de-DE" sz="3200" b="0" strike="noStrike" spc="-1">
              <a:latin typeface="Arial"/>
            </a:endParaRPr>
          </a:p>
        </p:txBody>
      </p:sp>
      <p:pic>
        <p:nvPicPr>
          <p:cNvPr id="162" name="Grafik 2"/>
          <p:cNvPicPr/>
          <p:nvPr/>
        </p:nvPicPr>
        <p:blipFill>
          <a:blip r:embed="rId4"/>
          <a:stretch/>
        </p:blipFill>
        <p:spPr>
          <a:xfrm>
            <a:off x="1482840" y="1826280"/>
            <a:ext cx="5972400" cy="4886280"/>
          </a:xfrm>
          <a:prstGeom prst="rect">
            <a:avLst/>
          </a:prstGeom>
          <a:ln>
            <a:noFill/>
          </a:ln>
        </p:spPr>
      </p:pic>
      <p:sp>
        <p:nvSpPr>
          <p:cNvPr id="163" name="CustomShape 2"/>
          <p:cNvSpPr/>
          <p:nvPr/>
        </p:nvSpPr>
        <p:spPr>
          <a:xfrm>
            <a:off x="672480" y="1966680"/>
            <a:ext cx="7569000" cy="118908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de-DE" sz="2400" b="0" strike="noStrike" spc="-1">
                <a:solidFill>
                  <a:srgbClr val="000000"/>
                </a:solidFill>
                <a:latin typeface="Arial"/>
              </a:rPr>
              <a:t>Die Lernenden werden befähigt, ihre Lernprozesse selbstständig und eigenverantwortlich zu organisieren und zu reflektieren.</a:t>
            </a:r>
            <a:endParaRPr lang="de-DE" sz="2400" b="0" strike="noStrike" spc="-1">
              <a:latin typeface="Arial"/>
            </a:endParaRPr>
          </a:p>
        </p:txBody>
      </p:sp>
      <p:pic>
        <p:nvPicPr>
          <p:cNvPr id="3" name="Audio 2">
            <a:hlinkClick r:id="" action="ppaction://media"/>
            <a:extLst>
              <a:ext uri="{FF2B5EF4-FFF2-40B4-BE49-F238E27FC236}">
                <a16:creationId xmlns:a16="http://schemas.microsoft.com/office/drawing/2014/main" id="{63104890-2C39-4F50-9637-E3F786F26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77"/>
    </mc:Choice>
    <mc:Fallback>
      <p:transition spd="slow" advTm="28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504000" y="1882800"/>
            <a:ext cx="5453640" cy="3157200"/>
          </a:xfrm>
          <a:prstGeom prst="rect">
            <a:avLst/>
          </a:prstGeom>
          <a:noFill/>
          <a:ln>
            <a:noFill/>
          </a:ln>
        </p:spPr>
        <p:txBody>
          <a:bodyPr lIns="90000" tIns="45000" rIns="90000" bIns="45000">
            <a:noAutofit/>
          </a:bodyPr>
          <a:lstStyle/>
          <a:p>
            <a:r>
              <a:rPr lang="de-DE" sz="3200" b="0" strike="noStrike" cap="all" spc="-1">
                <a:solidFill>
                  <a:srgbClr val="FFFFFF"/>
                </a:solidFill>
                <a:latin typeface="Arial"/>
                <a:ea typeface="ＭＳ Ｐゴシック"/>
              </a:rPr>
              <a:t>Weitere Miniinputs </a:t>
            </a:r>
            <a:br/>
            <a:r>
              <a:rPr lang="de-DE" sz="3200" b="0" strike="noStrike" cap="all" spc="-1">
                <a:solidFill>
                  <a:srgbClr val="FFFFFF"/>
                </a:solidFill>
                <a:latin typeface="Arial"/>
                <a:ea typeface="ＭＳ Ｐゴシック"/>
              </a:rPr>
              <a:t>gibt es zu den Themen: </a:t>
            </a:r>
            <a:br/>
            <a:r>
              <a:rPr lang="de-DE" sz="3200" b="0" strike="noStrike" cap="all" spc="-1">
                <a:solidFill>
                  <a:srgbClr val="FFFFFF"/>
                </a:solidFill>
                <a:latin typeface="Arial"/>
                <a:ea typeface="ＭＳ Ｐゴシック"/>
              </a:rPr>
              <a:t> </a:t>
            </a:r>
            <a:br/>
            <a:r>
              <a:rPr lang="de-DE" sz="2400" b="0" strike="noStrike" spc="-1">
                <a:solidFill>
                  <a:srgbClr val="FFFFFF"/>
                </a:solidFill>
                <a:latin typeface="Arial"/>
                <a:ea typeface="ＭＳ Ｐゴシック"/>
              </a:rPr>
              <a:t>Kompetenzen, </a:t>
            </a:r>
            <a:br/>
            <a:r>
              <a:rPr lang="de-DE" sz="2400" b="0" strike="noStrike" spc="-1">
                <a:solidFill>
                  <a:srgbClr val="FFFFFF"/>
                </a:solidFill>
                <a:latin typeface="Arial"/>
                <a:ea typeface="ＭＳ Ｐゴシック"/>
              </a:rPr>
              <a:t>Lernaufgabe,</a:t>
            </a:r>
            <a:endParaRPr lang="de-DE" sz="2400" b="0" strike="noStrike" spc="-1">
              <a:latin typeface="Arial"/>
            </a:endParaRPr>
          </a:p>
          <a:p>
            <a:r>
              <a:rPr lang="de-DE" sz="2400" b="0" strike="noStrike" spc="-1">
                <a:solidFill>
                  <a:srgbClr val="FFFFFF"/>
                </a:solidFill>
                <a:latin typeface="Arial"/>
                <a:ea typeface="ＭＳ Ｐゴシック"/>
              </a:rPr>
              <a:t>Lernsituationen,</a:t>
            </a:r>
            <a:br/>
            <a:r>
              <a:rPr lang="de-DE" sz="2400" b="0" strike="noStrike" spc="-1">
                <a:solidFill>
                  <a:srgbClr val="FFFFFF"/>
                </a:solidFill>
                <a:latin typeface="Arial"/>
                <a:ea typeface="ＭＳ Ｐゴシック"/>
              </a:rPr>
              <a:t>Handlungsorientierung,</a:t>
            </a:r>
            <a:endParaRPr lang="de-DE" sz="2400" b="0" strike="noStrike" spc="-1">
              <a:latin typeface="Arial"/>
            </a:endParaRPr>
          </a:p>
          <a:p>
            <a:r>
              <a:rPr lang="de-DE" sz="2400" b="0" strike="noStrike" spc="-1">
                <a:solidFill>
                  <a:srgbClr val="FFFFFF"/>
                </a:solidFill>
                <a:latin typeface="Arial"/>
                <a:ea typeface="ＭＳ Ｐゴシック"/>
              </a:rPr>
              <a:t>und Handlungsprodukt </a:t>
            </a:r>
            <a:endParaRPr lang="de-DE" sz="2400" b="0" strike="noStrike" spc="-1">
              <a:latin typeface="Arial"/>
            </a:endParaRPr>
          </a:p>
        </p:txBody>
      </p:sp>
      <p:pic>
        <p:nvPicPr>
          <p:cNvPr id="3" name="Audio 2">
            <a:hlinkClick r:id="" action="ppaction://media"/>
            <a:extLst>
              <a:ext uri="{FF2B5EF4-FFF2-40B4-BE49-F238E27FC236}">
                <a16:creationId xmlns:a16="http://schemas.microsoft.com/office/drawing/2014/main" id="{D9795B26-A432-4BC6-97A4-46D43BB4FE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71"/>
    </mc:Choice>
    <mc:Fallback>
      <p:transition spd="slow" advTm="1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5|13.3|27.7"/>
</p:tagLst>
</file>

<file path=ppt/tags/tag2.xml><?xml version="1.0" encoding="utf-8"?>
<p:tagLst xmlns:a="http://schemas.openxmlformats.org/drawingml/2006/main" xmlns:r="http://schemas.openxmlformats.org/officeDocument/2006/relationships" xmlns:p="http://schemas.openxmlformats.org/presentationml/2006/main">
  <p:tag name="TIMING" val="|10.4|10|35.4|39.3"/>
</p:tagLst>
</file>

<file path=ppt/tags/tag3.xml><?xml version="1.0" encoding="utf-8"?>
<p:tagLst xmlns:a="http://schemas.openxmlformats.org/drawingml/2006/main" xmlns:r="http://schemas.openxmlformats.org/officeDocument/2006/relationships" xmlns:p="http://schemas.openxmlformats.org/presentationml/2006/main">
  <p:tag name="TIMING" val="|4|29|39.5|18.1|11.5"/>
</p:tagLst>
</file>

<file path=ppt/tags/tag4.xml><?xml version="1.0" encoding="utf-8"?>
<p:tagLst xmlns:a="http://schemas.openxmlformats.org/drawingml/2006/main" xmlns:r="http://schemas.openxmlformats.org/officeDocument/2006/relationships" xmlns:p="http://schemas.openxmlformats.org/presentationml/2006/main">
  <p:tag name="TIMING" val="|7.1|9.6|14.9|16.1|19.4|1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888</Words>
  <Application>Microsoft Office PowerPoint</Application>
  <PresentationFormat>Bildschirmpräsentation (4:3)</PresentationFormat>
  <Paragraphs>83</Paragraphs>
  <Slides>7</Slides>
  <Notes>5</Notes>
  <HiddenSlides>0</HiddenSlides>
  <MMClips>7</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7</vt:i4>
      </vt:variant>
    </vt:vector>
  </HeadingPairs>
  <TitlesOfParts>
    <vt:vector size="15" baseType="lpstr">
      <vt:lpstr>Arial</vt:lpstr>
      <vt:lpstr>Arial Narrow</vt:lpstr>
      <vt:lpstr>Bliss Light</vt:lpstr>
      <vt:lpstr>Symbol</vt:lpstr>
      <vt:lpstr>Times New Roman</vt:lpstr>
      <vt:lpstr>Wingdings</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Zink &amp; Kraemer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Vorläufiger PowerPoint-Folienmaster für das neue Corporate Design der Landesregierung Rheinland-Pfalz</dc:title>
  <dc:subject/>
  <dc:creator>Detlev Stamm</dc:creator>
  <dc:description/>
  <cp:lastModifiedBy>Andrea Klemmer</cp:lastModifiedBy>
  <cp:revision>333</cp:revision>
  <cp:lastPrinted>2019-06-10T11:04:17Z</cp:lastPrinted>
  <dcterms:created xsi:type="dcterms:W3CDTF">2009-02-09T14:56:39Z</dcterms:created>
  <dcterms:modified xsi:type="dcterms:W3CDTF">2021-02-02T11:22:00Z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Zink &amp; Kraemer</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6</vt:i4>
  </property>
  <property fmtid="{D5CDD505-2E9C-101B-9397-08002B2CF9AE}" pid="9" name="PresentationFormat">
    <vt:lpwstr>Bildschirmpräsentation (4:3)</vt:lpwstr>
  </property>
  <property fmtid="{D5CDD505-2E9C-101B-9397-08002B2CF9AE}" pid="10" name="ScaleCrop">
    <vt:bool>false</vt:bool>
  </property>
  <property fmtid="{D5CDD505-2E9C-101B-9397-08002B2CF9AE}" pid="11" name="ShareDoc">
    <vt:bool>false</vt:bool>
  </property>
  <property fmtid="{D5CDD505-2E9C-101B-9397-08002B2CF9AE}" pid="12" name="Slides">
    <vt:i4>7</vt:i4>
  </property>
</Properties>
</file>