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F887F-B1BD-7D4E-982C-60A5BAE1D5A1}" type="doc">
      <dgm:prSet loTypeId="urn:microsoft.com/office/officeart/2005/8/layout/cycle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50C3C1F-6A5D-7945-9410-6356A978E25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de-DE" sz="1800" dirty="0"/>
            <a:t>Authentischer Kontext </a:t>
          </a:r>
        </a:p>
      </dgm:t>
    </dgm:pt>
    <dgm:pt modelId="{AC29E8DD-C511-3742-A0B2-ED2748AB1D1A}" type="parTrans" cxnId="{811530AE-7FFC-1245-AF46-E17F57C4D839}">
      <dgm:prSet/>
      <dgm:spPr/>
      <dgm:t>
        <a:bodyPr/>
        <a:lstStyle/>
        <a:p>
          <a:endParaRPr lang="de-DE"/>
        </a:p>
      </dgm:t>
    </dgm:pt>
    <dgm:pt modelId="{D7408EA0-34A3-BE44-BD6B-3A01F3FBA890}" type="sibTrans" cxnId="{811530AE-7FFC-1245-AF46-E17F57C4D839}">
      <dgm:prSet/>
      <dgm:spPr/>
      <dgm:t>
        <a:bodyPr/>
        <a:lstStyle/>
        <a:p>
          <a:endParaRPr lang="de-DE"/>
        </a:p>
      </dgm:t>
    </dgm:pt>
    <dgm:pt modelId="{C03CC9BF-2B29-CA40-9554-BAEEF468023B}">
      <dgm:prSet phldrT="[Text]"/>
      <dgm:spPr>
        <a:solidFill>
          <a:srgbClr val="A2B998"/>
        </a:solidFill>
      </dgm:spPr>
      <dgm:t>
        <a:bodyPr/>
        <a:lstStyle/>
        <a:p>
          <a:r>
            <a:rPr lang="de-DE" dirty="0"/>
            <a:t>Multiple Kontexte und Perspektiven</a:t>
          </a:r>
        </a:p>
      </dgm:t>
    </dgm:pt>
    <dgm:pt modelId="{BA6321BB-9DD7-A54E-BDC4-14290E63D9C6}" type="parTrans" cxnId="{EA3DE781-7ED8-1447-8E93-697A3F5E6014}">
      <dgm:prSet/>
      <dgm:spPr/>
      <dgm:t>
        <a:bodyPr/>
        <a:lstStyle/>
        <a:p>
          <a:endParaRPr lang="de-DE"/>
        </a:p>
      </dgm:t>
    </dgm:pt>
    <dgm:pt modelId="{AFD85577-91F4-F345-8B8B-58207701FAC6}" type="sibTrans" cxnId="{EA3DE781-7ED8-1447-8E93-697A3F5E6014}">
      <dgm:prSet/>
      <dgm:spPr/>
      <dgm:t>
        <a:bodyPr/>
        <a:lstStyle/>
        <a:p>
          <a:endParaRPr lang="de-DE"/>
        </a:p>
      </dgm:t>
    </dgm:pt>
    <dgm:pt modelId="{E6799A00-F879-314F-B917-56969F982929}">
      <dgm:prSet phldrT="[Text]"/>
      <dgm:spPr>
        <a:solidFill>
          <a:srgbClr val="88A0BC"/>
        </a:solidFill>
      </dgm:spPr>
      <dgm:t>
        <a:bodyPr/>
        <a:lstStyle/>
        <a:p>
          <a:r>
            <a:rPr lang="de-DE" dirty="0"/>
            <a:t>Sozialer Kontext</a:t>
          </a:r>
        </a:p>
      </dgm:t>
    </dgm:pt>
    <dgm:pt modelId="{231B99C3-35B2-0D4D-BC1D-3C469AA0E895}" type="parTrans" cxnId="{03CCFC42-5FF2-BF42-AC8F-71541FE09780}">
      <dgm:prSet/>
      <dgm:spPr/>
      <dgm:t>
        <a:bodyPr/>
        <a:lstStyle/>
        <a:p>
          <a:endParaRPr lang="de-DE"/>
        </a:p>
      </dgm:t>
    </dgm:pt>
    <dgm:pt modelId="{C2BC2ABF-99A0-CC4F-9B62-5E3E0DFB44EF}" type="sibTrans" cxnId="{03CCFC42-5FF2-BF42-AC8F-71541FE09780}">
      <dgm:prSet/>
      <dgm:spPr/>
      <dgm:t>
        <a:bodyPr/>
        <a:lstStyle/>
        <a:p>
          <a:endParaRPr lang="de-DE"/>
        </a:p>
      </dgm:t>
    </dgm:pt>
    <dgm:pt modelId="{206DA2D6-B0E7-6D41-A5EA-FE9F254089EA}">
      <dgm:prSet phldrT="[Text]"/>
      <dgm:spPr>
        <a:solidFill>
          <a:srgbClr val="8159C8"/>
        </a:solidFill>
      </dgm:spPr>
      <dgm:t>
        <a:bodyPr/>
        <a:lstStyle/>
        <a:p>
          <a:r>
            <a:rPr lang="de-DE" dirty="0"/>
            <a:t>Artikulation und Reflektion</a:t>
          </a:r>
        </a:p>
      </dgm:t>
    </dgm:pt>
    <dgm:pt modelId="{2F8ACCB0-14ED-D345-95D8-2B42E581FB9E}" type="parTrans" cxnId="{F8C51A68-5455-C143-BFAA-AAB6CAD8B4F3}">
      <dgm:prSet/>
      <dgm:spPr/>
      <dgm:t>
        <a:bodyPr/>
        <a:lstStyle/>
        <a:p>
          <a:endParaRPr lang="de-DE"/>
        </a:p>
      </dgm:t>
    </dgm:pt>
    <dgm:pt modelId="{EF65EA80-EB47-2A4E-A5CB-B7F76446667B}" type="sibTrans" cxnId="{F8C51A68-5455-C143-BFAA-AAB6CAD8B4F3}">
      <dgm:prSet/>
      <dgm:spPr/>
      <dgm:t>
        <a:bodyPr/>
        <a:lstStyle/>
        <a:p>
          <a:endParaRPr lang="de-DE"/>
        </a:p>
      </dgm:t>
    </dgm:pt>
    <dgm:pt modelId="{B2C13141-1DFC-3349-8E77-2AFAB9E163B4}" type="pres">
      <dgm:prSet presAssocID="{5C1F887F-B1BD-7D4E-982C-60A5BAE1D5A1}" presName="cycle" presStyleCnt="0">
        <dgm:presLayoutVars>
          <dgm:dir/>
          <dgm:resizeHandles val="exact"/>
        </dgm:presLayoutVars>
      </dgm:prSet>
      <dgm:spPr/>
    </dgm:pt>
    <dgm:pt modelId="{3042B902-1279-D547-AFE7-34D0353F9791}" type="pres">
      <dgm:prSet presAssocID="{650C3C1F-6A5D-7945-9410-6356A978E25A}" presName="node" presStyleLbl="node1" presStyleIdx="0" presStyleCnt="4" custScaleX="160799" custScaleY="160799" custRadScaleRad="94448" custRadScaleInc="3357">
        <dgm:presLayoutVars>
          <dgm:bulletEnabled val="1"/>
        </dgm:presLayoutVars>
      </dgm:prSet>
      <dgm:spPr/>
    </dgm:pt>
    <dgm:pt modelId="{495AD146-6E33-A444-8F99-5ADCC182E718}" type="pres">
      <dgm:prSet presAssocID="{D7408EA0-34A3-BE44-BD6B-3A01F3FBA890}" presName="sibTrans" presStyleLbl="sibTrans2D1" presStyleIdx="0" presStyleCnt="4"/>
      <dgm:spPr/>
    </dgm:pt>
    <dgm:pt modelId="{BFD825B6-8CC7-654C-92B1-FD5FD5A71DA4}" type="pres">
      <dgm:prSet presAssocID="{D7408EA0-34A3-BE44-BD6B-3A01F3FBA890}" presName="connectorText" presStyleLbl="sibTrans2D1" presStyleIdx="0" presStyleCnt="4"/>
      <dgm:spPr/>
    </dgm:pt>
    <dgm:pt modelId="{76BEC156-AA69-A64E-B33A-7219A4B511DC}" type="pres">
      <dgm:prSet presAssocID="{C03CC9BF-2B29-CA40-9554-BAEEF468023B}" presName="node" presStyleLbl="node1" presStyleIdx="1" presStyleCnt="4" custScaleX="160799" custScaleY="160799" custRadScaleRad="158977" custRadScaleInc="3725">
        <dgm:presLayoutVars>
          <dgm:bulletEnabled val="1"/>
        </dgm:presLayoutVars>
      </dgm:prSet>
      <dgm:spPr/>
    </dgm:pt>
    <dgm:pt modelId="{5D4D8C29-E8BF-3F42-B86C-155E5EB1D9AA}" type="pres">
      <dgm:prSet presAssocID="{AFD85577-91F4-F345-8B8B-58207701FAC6}" presName="sibTrans" presStyleLbl="sibTrans2D1" presStyleIdx="1" presStyleCnt="4"/>
      <dgm:spPr/>
    </dgm:pt>
    <dgm:pt modelId="{A71703FB-1D6D-8841-8429-AE9B502CD980}" type="pres">
      <dgm:prSet presAssocID="{AFD85577-91F4-F345-8B8B-58207701FAC6}" presName="connectorText" presStyleLbl="sibTrans2D1" presStyleIdx="1" presStyleCnt="4"/>
      <dgm:spPr/>
    </dgm:pt>
    <dgm:pt modelId="{A3A7F300-BCA8-A94F-BD5C-BA15095C1170}" type="pres">
      <dgm:prSet presAssocID="{E6799A00-F879-314F-B917-56969F982929}" presName="node" presStyleLbl="node1" presStyleIdx="2" presStyleCnt="4" custScaleX="160940" custScaleY="160940" custRadScaleRad="152258" custRadScaleInc="-2137">
        <dgm:presLayoutVars>
          <dgm:bulletEnabled val="1"/>
        </dgm:presLayoutVars>
      </dgm:prSet>
      <dgm:spPr/>
    </dgm:pt>
    <dgm:pt modelId="{DEB7C6CE-8FE6-7C46-993F-075B7D290A69}" type="pres">
      <dgm:prSet presAssocID="{C2BC2ABF-99A0-CC4F-9B62-5E3E0DFB44EF}" presName="sibTrans" presStyleLbl="sibTrans2D1" presStyleIdx="2" presStyleCnt="4"/>
      <dgm:spPr/>
    </dgm:pt>
    <dgm:pt modelId="{7A34F14B-BB36-704E-A41A-E78159C328E0}" type="pres">
      <dgm:prSet presAssocID="{C2BC2ABF-99A0-CC4F-9B62-5E3E0DFB44EF}" presName="connectorText" presStyleLbl="sibTrans2D1" presStyleIdx="2" presStyleCnt="4"/>
      <dgm:spPr/>
    </dgm:pt>
    <dgm:pt modelId="{06CA4C92-EFF8-E44C-A74E-F683DC05534A}" type="pres">
      <dgm:prSet presAssocID="{206DA2D6-B0E7-6D41-A5EA-FE9F254089EA}" presName="node" presStyleLbl="node1" presStyleIdx="3" presStyleCnt="4" custScaleX="160799" custScaleY="160799" custRadScaleRad="159145" custRadScaleInc="451">
        <dgm:presLayoutVars>
          <dgm:bulletEnabled val="1"/>
        </dgm:presLayoutVars>
      </dgm:prSet>
      <dgm:spPr/>
    </dgm:pt>
    <dgm:pt modelId="{A40CDBF2-6DAF-AB48-A493-798912E871E6}" type="pres">
      <dgm:prSet presAssocID="{EF65EA80-EB47-2A4E-A5CB-B7F76446667B}" presName="sibTrans" presStyleLbl="sibTrans2D1" presStyleIdx="3" presStyleCnt="4"/>
      <dgm:spPr/>
    </dgm:pt>
    <dgm:pt modelId="{8E5510AD-D1D4-D840-8FDF-36651F52ED52}" type="pres">
      <dgm:prSet presAssocID="{EF65EA80-EB47-2A4E-A5CB-B7F76446667B}" presName="connectorText" presStyleLbl="sibTrans2D1" presStyleIdx="3" presStyleCnt="4"/>
      <dgm:spPr/>
    </dgm:pt>
  </dgm:ptLst>
  <dgm:cxnLst>
    <dgm:cxn modelId="{F3833131-DEB8-8C46-A8A7-CBC70479A124}" type="presOf" srcId="{EF65EA80-EB47-2A4E-A5CB-B7F76446667B}" destId="{8E5510AD-D1D4-D840-8FDF-36651F52ED52}" srcOrd="1" destOrd="0" presId="urn:microsoft.com/office/officeart/2005/8/layout/cycle2"/>
    <dgm:cxn modelId="{03CCFC42-5FF2-BF42-AC8F-71541FE09780}" srcId="{5C1F887F-B1BD-7D4E-982C-60A5BAE1D5A1}" destId="{E6799A00-F879-314F-B917-56969F982929}" srcOrd="2" destOrd="0" parTransId="{231B99C3-35B2-0D4D-BC1D-3C469AA0E895}" sibTransId="{C2BC2ABF-99A0-CC4F-9B62-5E3E0DFB44EF}"/>
    <dgm:cxn modelId="{02045565-D267-2A42-B32E-92158C3CF53D}" type="presOf" srcId="{C2BC2ABF-99A0-CC4F-9B62-5E3E0DFB44EF}" destId="{DEB7C6CE-8FE6-7C46-993F-075B7D290A69}" srcOrd="0" destOrd="0" presId="urn:microsoft.com/office/officeart/2005/8/layout/cycle2"/>
    <dgm:cxn modelId="{F8C51A68-5455-C143-BFAA-AAB6CAD8B4F3}" srcId="{5C1F887F-B1BD-7D4E-982C-60A5BAE1D5A1}" destId="{206DA2D6-B0E7-6D41-A5EA-FE9F254089EA}" srcOrd="3" destOrd="0" parTransId="{2F8ACCB0-14ED-D345-95D8-2B42E581FB9E}" sibTransId="{EF65EA80-EB47-2A4E-A5CB-B7F76446667B}"/>
    <dgm:cxn modelId="{EA3DE781-7ED8-1447-8E93-697A3F5E6014}" srcId="{5C1F887F-B1BD-7D4E-982C-60A5BAE1D5A1}" destId="{C03CC9BF-2B29-CA40-9554-BAEEF468023B}" srcOrd="1" destOrd="0" parTransId="{BA6321BB-9DD7-A54E-BDC4-14290E63D9C6}" sibTransId="{AFD85577-91F4-F345-8B8B-58207701FAC6}"/>
    <dgm:cxn modelId="{0915A88D-25E0-0B4C-9B73-CF5F32D096DE}" type="presOf" srcId="{C03CC9BF-2B29-CA40-9554-BAEEF468023B}" destId="{76BEC156-AA69-A64E-B33A-7219A4B511DC}" srcOrd="0" destOrd="0" presId="urn:microsoft.com/office/officeart/2005/8/layout/cycle2"/>
    <dgm:cxn modelId="{D2190095-34CE-2145-B26D-97700CFF520E}" type="presOf" srcId="{AFD85577-91F4-F345-8B8B-58207701FAC6}" destId="{5D4D8C29-E8BF-3F42-B86C-155E5EB1D9AA}" srcOrd="0" destOrd="0" presId="urn:microsoft.com/office/officeart/2005/8/layout/cycle2"/>
    <dgm:cxn modelId="{F6323497-5D60-8B45-B8E6-34A46FFA5451}" type="presOf" srcId="{EF65EA80-EB47-2A4E-A5CB-B7F76446667B}" destId="{A40CDBF2-6DAF-AB48-A493-798912E871E6}" srcOrd="0" destOrd="0" presId="urn:microsoft.com/office/officeart/2005/8/layout/cycle2"/>
    <dgm:cxn modelId="{8ADFDB9B-DF46-A34E-AA81-29FE081D5174}" type="presOf" srcId="{D7408EA0-34A3-BE44-BD6B-3A01F3FBA890}" destId="{BFD825B6-8CC7-654C-92B1-FD5FD5A71DA4}" srcOrd="1" destOrd="0" presId="urn:microsoft.com/office/officeart/2005/8/layout/cycle2"/>
    <dgm:cxn modelId="{811530AE-7FFC-1245-AF46-E17F57C4D839}" srcId="{5C1F887F-B1BD-7D4E-982C-60A5BAE1D5A1}" destId="{650C3C1F-6A5D-7945-9410-6356A978E25A}" srcOrd="0" destOrd="0" parTransId="{AC29E8DD-C511-3742-A0B2-ED2748AB1D1A}" sibTransId="{D7408EA0-34A3-BE44-BD6B-3A01F3FBA890}"/>
    <dgm:cxn modelId="{9C093CB7-955E-6641-80E9-ADE763B39986}" type="presOf" srcId="{AFD85577-91F4-F345-8B8B-58207701FAC6}" destId="{A71703FB-1D6D-8841-8429-AE9B502CD980}" srcOrd="1" destOrd="0" presId="urn:microsoft.com/office/officeart/2005/8/layout/cycle2"/>
    <dgm:cxn modelId="{2B352DB8-3755-134D-ABE4-951CFD7B125F}" type="presOf" srcId="{D7408EA0-34A3-BE44-BD6B-3A01F3FBA890}" destId="{495AD146-6E33-A444-8F99-5ADCC182E718}" srcOrd="0" destOrd="0" presId="urn:microsoft.com/office/officeart/2005/8/layout/cycle2"/>
    <dgm:cxn modelId="{47C3BACA-D993-AB4C-B1B6-D1AD60181FD9}" type="presOf" srcId="{5C1F887F-B1BD-7D4E-982C-60A5BAE1D5A1}" destId="{B2C13141-1DFC-3349-8E77-2AFAB9E163B4}" srcOrd="0" destOrd="0" presId="urn:microsoft.com/office/officeart/2005/8/layout/cycle2"/>
    <dgm:cxn modelId="{E8B0DBCB-DBE5-004D-8981-AC7FCBD54848}" type="presOf" srcId="{650C3C1F-6A5D-7945-9410-6356A978E25A}" destId="{3042B902-1279-D547-AFE7-34D0353F9791}" srcOrd="0" destOrd="0" presId="urn:microsoft.com/office/officeart/2005/8/layout/cycle2"/>
    <dgm:cxn modelId="{09F45CDA-E6FF-0C42-8679-DB549DF88926}" type="presOf" srcId="{E6799A00-F879-314F-B917-56969F982929}" destId="{A3A7F300-BCA8-A94F-BD5C-BA15095C1170}" srcOrd="0" destOrd="0" presId="urn:microsoft.com/office/officeart/2005/8/layout/cycle2"/>
    <dgm:cxn modelId="{B7477CDC-C17F-F84C-B178-B2B38357C14B}" type="presOf" srcId="{C2BC2ABF-99A0-CC4F-9B62-5E3E0DFB44EF}" destId="{7A34F14B-BB36-704E-A41A-E78159C328E0}" srcOrd="1" destOrd="0" presId="urn:microsoft.com/office/officeart/2005/8/layout/cycle2"/>
    <dgm:cxn modelId="{85EF0BE4-B752-FA4B-98AB-067EEE452129}" type="presOf" srcId="{206DA2D6-B0E7-6D41-A5EA-FE9F254089EA}" destId="{06CA4C92-EFF8-E44C-A74E-F683DC05534A}" srcOrd="0" destOrd="0" presId="urn:microsoft.com/office/officeart/2005/8/layout/cycle2"/>
    <dgm:cxn modelId="{DD7B505F-D7C3-DA4F-9A4B-69FE7F1E88DB}" type="presParOf" srcId="{B2C13141-1DFC-3349-8E77-2AFAB9E163B4}" destId="{3042B902-1279-D547-AFE7-34D0353F9791}" srcOrd="0" destOrd="0" presId="urn:microsoft.com/office/officeart/2005/8/layout/cycle2"/>
    <dgm:cxn modelId="{A00FC0CA-3566-8742-9B2B-5B77C359AC2D}" type="presParOf" srcId="{B2C13141-1DFC-3349-8E77-2AFAB9E163B4}" destId="{495AD146-6E33-A444-8F99-5ADCC182E718}" srcOrd="1" destOrd="0" presId="urn:microsoft.com/office/officeart/2005/8/layout/cycle2"/>
    <dgm:cxn modelId="{EADFF9A3-E9FC-0843-9A0C-BC7BCDDBFE62}" type="presParOf" srcId="{495AD146-6E33-A444-8F99-5ADCC182E718}" destId="{BFD825B6-8CC7-654C-92B1-FD5FD5A71DA4}" srcOrd="0" destOrd="0" presId="urn:microsoft.com/office/officeart/2005/8/layout/cycle2"/>
    <dgm:cxn modelId="{DB3C601E-7821-3749-AF68-11B360E50010}" type="presParOf" srcId="{B2C13141-1DFC-3349-8E77-2AFAB9E163B4}" destId="{76BEC156-AA69-A64E-B33A-7219A4B511DC}" srcOrd="2" destOrd="0" presId="urn:microsoft.com/office/officeart/2005/8/layout/cycle2"/>
    <dgm:cxn modelId="{D71EAAE8-6ED8-BB4C-8216-0FB682621366}" type="presParOf" srcId="{B2C13141-1DFC-3349-8E77-2AFAB9E163B4}" destId="{5D4D8C29-E8BF-3F42-B86C-155E5EB1D9AA}" srcOrd="3" destOrd="0" presId="urn:microsoft.com/office/officeart/2005/8/layout/cycle2"/>
    <dgm:cxn modelId="{8E6FCBD9-B8DA-1D40-B8B3-1AF5CD2BA30E}" type="presParOf" srcId="{5D4D8C29-E8BF-3F42-B86C-155E5EB1D9AA}" destId="{A71703FB-1D6D-8841-8429-AE9B502CD980}" srcOrd="0" destOrd="0" presId="urn:microsoft.com/office/officeart/2005/8/layout/cycle2"/>
    <dgm:cxn modelId="{E44AF95A-606B-1446-880C-02F974189B70}" type="presParOf" srcId="{B2C13141-1DFC-3349-8E77-2AFAB9E163B4}" destId="{A3A7F300-BCA8-A94F-BD5C-BA15095C1170}" srcOrd="4" destOrd="0" presId="urn:microsoft.com/office/officeart/2005/8/layout/cycle2"/>
    <dgm:cxn modelId="{77699A2F-4929-C843-A870-80B15AA570FC}" type="presParOf" srcId="{B2C13141-1DFC-3349-8E77-2AFAB9E163B4}" destId="{DEB7C6CE-8FE6-7C46-993F-075B7D290A69}" srcOrd="5" destOrd="0" presId="urn:microsoft.com/office/officeart/2005/8/layout/cycle2"/>
    <dgm:cxn modelId="{4D7A549D-6A2A-4B43-A0B9-0C30E82376B1}" type="presParOf" srcId="{DEB7C6CE-8FE6-7C46-993F-075B7D290A69}" destId="{7A34F14B-BB36-704E-A41A-E78159C328E0}" srcOrd="0" destOrd="0" presId="urn:microsoft.com/office/officeart/2005/8/layout/cycle2"/>
    <dgm:cxn modelId="{F6F62C0B-9593-7240-9801-3290DE528A31}" type="presParOf" srcId="{B2C13141-1DFC-3349-8E77-2AFAB9E163B4}" destId="{06CA4C92-EFF8-E44C-A74E-F683DC05534A}" srcOrd="6" destOrd="0" presId="urn:microsoft.com/office/officeart/2005/8/layout/cycle2"/>
    <dgm:cxn modelId="{8019F0C7-C340-DD47-BC89-A5CA1BAB4521}" type="presParOf" srcId="{B2C13141-1DFC-3349-8E77-2AFAB9E163B4}" destId="{A40CDBF2-6DAF-AB48-A493-798912E871E6}" srcOrd="7" destOrd="0" presId="urn:microsoft.com/office/officeart/2005/8/layout/cycle2"/>
    <dgm:cxn modelId="{DBA62C69-E22A-814E-9769-150C35E868BA}" type="presParOf" srcId="{A40CDBF2-6DAF-AB48-A493-798912E871E6}" destId="{8E5510AD-D1D4-D840-8FDF-36651F52ED5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C5778-235D-D546-A7BD-E92790A3E8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2F47CB1-C2F1-4C43-B746-F659A27C3336}">
      <dgm:prSet phldrT="[Text]" custT="1"/>
      <dgm:spPr>
        <a:solidFill>
          <a:srgbClr val="A2B998"/>
        </a:solidFill>
      </dgm:spPr>
      <dgm:t>
        <a:bodyPr/>
        <a:lstStyle/>
        <a:p>
          <a:r>
            <a:rPr lang="de-DE" sz="2400" dirty="0"/>
            <a:t>Inhalts-komponente</a:t>
          </a:r>
        </a:p>
      </dgm:t>
    </dgm:pt>
    <dgm:pt modelId="{2710B625-EE0B-A04D-B108-D5E8E7CD6F9D}" type="parTrans" cxnId="{2266418F-01D4-EF4C-BEE3-4CD712085189}">
      <dgm:prSet/>
      <dgm:spPr/>
      <dgm:t>
        <a:bodyPr/>
        <a:lstStyle/>
        <a:p>
          <a:endParaRPr lang="de-DE"/>
        </a:p>
      </dgm:t>
    </dgm:pt>
    <dgm:pt modelId="{466875C1-7E08-2E4B-9CEB-52F18EB8EC7D}" type="sibTrans" cxnId="{2266418F-01D4-EF4C-BEE3-4CD712085189}">
      <dgm:prSet/>
      <dgm:spPr/>
      <dgm:t>
        <a:bodyPr/>
        <a:lstStyle/>
        <a:p>
          <a:endParaRPr lang="de-DE"/>
        </a:p>
      </dgm:t>
    </dgm:pt>
    <dgm:pt modelId="{C58E70BF-E441-C14D-94BD-168AE487CEDC}">
      <dgm:prSet phldrT="[Text]"/>
      <dgm:spPr/>
      <dgm:t>
        <a:bodyPr/>
        <a:lstStyle/>
        <a:p>
          <a:r>
            <a:rPr lang="de-DE" dirty="0"/>
            <a:t>Lerninhalte</a:t>
          </a:r>
        </a:p>
      </dgm:t>
    </dgm:pt>
    <dgm:pt modelId="{39BD8FAF-C1BA-7140-869C-5D9266220E38}" type="parTrans" cxnId="{961CC9F3-2043-2F41-9E89-8ED292EA66EF}">
      <dgm:prSet/>
      <dgm:spPr/>
      <dgm:t>
        <a:bodyPr/>
        <a:lstStyle/>
        <a:p>
          <a:endParaRPr lang="de-DE"/>
        </a:p>
      </dgm:t>
    </dgm:pt>
    <dgm:pt modelId="{A1A1682B-45EE-0640-BBF7-F32B4F23CF31}" type="sibTrans" cxnId="{961CC9F3-2043-2F41-9E89-8ED292EA66EF}">
      <dgm:prSet/>
      <dgm:spPr/>
      <dgm:t>
        <a:bodyPr/>
        <a:lstStyle/>
        <a:p>
          <a:endParaRPr lang="de-DE"/>
        </a:p>
      </dgm:t>
    </dgm:pt>
    <dgm:pt modelId="{416E1484-832E-E149-B607-605CA6142F5F}">
      <dgm:prSet phldrT="[Text]"/>
      <dgm:spPr/>
      <dgm:t>
        <a:bodyPr/>
        <a:lstStyle/>
        <a:p>
          <a:r>
            <a:rPr lang="de-DE" dirty="0"/>
            <a:t>z.B. Prozess</a:t>
          </a:r>
          <a:r>
            <a:rPr lang="de-DE"/>
            <a:t>: Material </a:t>
          </a:r>
          <a:r>
            <a:rPr lang="de-DE" dirty="0"/>
            <a:t>bestellen</a:t>
          </a:r>
          <a:r>
            <a:rPr lang="de-DE"/>
            <a:t>, Holz schleifen, …</a:t>
          </a:r>
          <a:endParaRPr lang="de-DE" dirty="0"/>
        </a:p>
      </dgm:t>
    </dgm:pt>
    <dgm:pt modelId="{4ED9CD83-0A6E-6648-B3BD-687150A98A7C}" type="parTrans" cxnId="{B480E11F-2E21-0E49-9148-151E10A775B4}">
      <dgm:prSet/>
      <dgm:spPr/>
      <dgm:t>
        <a:bodyPr/>
        <a:lstStyle/>
        <a:p>
          <a:endParaRPr lang="de-DE"/>
        </a:p>
      </dgm:t>
    </dgm:pt>
    <dgm:pt modelId="{E19989FD-7BE9-114F-AB83-54FC4625A505}" type="sibTrans" cxnId="{B480E11F-2E21-0E49-9148-151E10A775B4}">
      <dgm:prSet/>
      <dgm:spPr/>
      <dgm:t>
        <a:bodyPr/>
        <a:lstStyle/>
        <a:p>
          <a:endParaRPr lang="de-DE"/>
        </a:p>
      </dgm:t>
    </dgm:pt>
    <dgm:pt modelId="{3D39B1F7-F70C-8B42-A865-A03751EBF583}">
      <dgm:prSet phldrT="[Text]" custT="1"/>
      <dgm:spPr>
        <a:solidFill>
          <a:srgbClr val="8159C8"/>
        </a:solidFill>
      </dgm:spPr>
      <dgm:t>
        <a:bodyPr/>
        <a:lstStyle/>
        <a:p>
          <a:r>
            <a:rPr lang="de-DE" sz="2400" dirty="0"/>
            <a:t>Verhaltens-komponente</a:t>
          </a:r>
        </a:p>
      </dgm:t>
    </dgm:pt>
    <dgm:pt modelId="{EF38BC7D-3290-2643-84B0-F4BDA9EB8661}" type="parTrans" cxnId="{2B928842-0BE3-0347-AC68-783727EA5F05}">
      <dgm:prSet/>
      <dgm:spPr/>
      <dgm:t>
        <a:bodyPr/>
        <a:lstStyle/>
        <a:p>
          <a:endParaRPr lang="de-DE"/>
        </a:p>
      </dgm:t>
    </dgm:pt>
    <dgm:pt modelId="{B9FAA1DF-FB30-924C-9C8E-8429E149CD11}" type="sibTrans" cxnId="{2B928842-0BE3-0347-AC68-783727EA5F05}">
      <dgm:prSet/>
      <dgm:spPr/>
      <dgm:t>
        <a:bodyPr/>
        <a:lstStyle/>
        <a:p>
          <a:endParaRPr lang="de-DE"/>
        </a:p>
      </dgm:t>
    </dgm:pt>
    <dgm:pt modelId="{0D7B9DBF-9014-4243-9015-EF2EB51C0B86}">
      <dgm:prSet phldrT="[Text]"/>
      <dgm:spPr/>
      <dgm:t>
        <a:bodyPr/>
        <a:lstStyle/>
        <a:p>
          <a:r>
            <a:rPr lang="de-DE" dirty="0"/>
            <a:t>Lernaktivitäten</a:t>
          </a:r>
        </a:p>
      </dgm:t>
    </dgm:pt>
    <dgm:pt modelId="{9011E4A3-0221-DF4A-A471-B43F791B8B66}" type="parTrans" cxnId="{7A828E7D-A479-9E4D-A673-050D9B957449}">
      <dgm:prSet/>
      <dgm:spPr/>
      <dgm:t>
        <a:bodyPr/>
        <a:lstStyle/>
        <a:p>
          <a:endParaRPr lang="de-DE"/>
        </a:p>
      </dgm:t>
    </dgm:pt>
    <dgm:pt modelId="{9B8721FB-0D4F-2F40-B057-21C498F15385}" type="sibTrans" cxnId="{7A828E7D-A479-9E4D-A673-050D9B957449}">
      <dgm:prSet/>
      <dgm:spPr/>
      <dgm:t>
        <a:bodyPr/>
        <a:lstStyle/>
        <a:p>
          <a:endParaRPr lang="de-DE"/>
        </a:p>
      </dgm:t>
    </dgm:pt>
    <dgm:pt modelId="{67ADDBC4-A1A4-3B43-8478-6F21D4A04A2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e-DE" sz="2400" dirty="0"/>
            <a:t>Situations-komponente</a:t>
          </a:r>
        </a:p>
      </dgm:t>
    </dgm:pt>
    <dgm:pt modelId="{624581D7-4C0E-3A4F-A10A-81877E76DCAD}" type="parTrans" cxnId="{0ABCA10A-F27C-6142-86E3-945E31865DB5}">
      <dgm:prSet/>
      <dgm:spPr/>
      <dgm:t>
        <a:bodyPr/>
        <a:lstStyle/>
        <a:p>
          <a:endParaRPr lang="de-DE"/>
        </a:p>
      </dgm:t>
    </dgm:pt>
    <dgm:pt modelId="{5CC9370C-D2CE-B941-B227-0E3B3E29032E}" type="sibTrans" cxnId="{0ABCA10A-F27C-6142-86E3-945E31865DB5}">
      <dgm:prSet/>
      <dgm:spPr/>
      <dgm:t>
        <a:bodyPr/>
        <a:lstStyle/>
        <a:p>
          <a:endParaRPr lang="de-DE"/>
        </a:p>
      </dgm:t>
    </dgm:pt>
    <dgm:pt modelId="{BE887649-2872-B448-BD50-6BA94AA89A87}">
      <dgm:prSet phldrT="[Text]"/>
      <dgm:spPr/>
      <dgm:t>
        <a:bodyPr/>
        <a:lstStyle/>
        <a:p>
          <a:r>
            <a:rPr lang="de-DE" dirty="0"/>
            <a:t>Kontext (Anwendungsbezug)</a:t>
          </a:r>
        </a:p>
      </dgm:t>
    </dgm:pt>
    <dgm:pt modelId="{7D09F3D1-7EF6-0E47-BC98-0984B780AA63}" type="parTrans" cxnId="{9C47EE1D-7AB0-954C-894A-DA395C1C3B56}">
      <dgm:prSet/>
      <dgm:spPr/>
      <dgm:t>
        <a:bodyPr/>
        <a:lstStyle/>
        <a:p>
          <a:endParaRPr lang="de-DE"/>
        </a:p>
      </dgm:t>
    </dgm:pt>
    <dgm:pt modelId="{B97F98FA-4D91-AF41-99FC-50FD2C781223}" type="sibTrans" cxnId="{9C47EE1D-7AB0-954C-894A-DA395C1C3B56}">
      <dgm:prSet/>
      <dgm:spPr/>
      <dgm:t>
        <a:bodyPr/>
        <a:lstStyle/>
        <a:p>
          <a:endParaRPr lang="de-DE"/>
        </a:p>
      </dgm:t>
    </dgm:pt>
    <dgm:pt modelId="{D77FB037-2DE6-C348-B38C-0B05254CE628}">
      <dgm:prSet phldrT="[Text]"/>
      <dgm:spPr/>
      <dgm:t>
        <a:bodyPr/>
        <a:lstStyle/>
        <a:p>
          <a:r>
            <a:rPr lang="de-DE" dirty="0"/>
            <a:t>z.B. Kundenauftrag bei der Schreinerei Loh</a:t>
          </a:r>
        </a:p>
      </dgm:t>
    </dgm:pt>
    <dgm:pt modelId="{764A4108-99CD-8246-9CBC-24BC49F25C61}" type="parTrans" cxnId="{F5F2E1F1-4DB2-434B-BCB6-4EA782EB78BB}">
      <dgm:prSet/>
      <dgm:spPr/>
      <dgm:t>
        <a:bodyPr/>
        <a:lstStyle/>
        <a:p>
          <a:endParaRPr lang="de-DE"/>
        </a:p>
      </dgm:t>
    </dgm:pt>
    <dgm:pt modelId="{5FDB676C-903A-BD43-958E-7D383B63FB66}" type="sibTrans" cxnId="{F5F2E1F1-4DB2-434B-BCB6-4EA782EB78BB}">
      <dgm:prSet/>
      <dgm:spPr/>
      <dgm:t>
        <a:bodyPr/>
        <a:lstStyle/>
        <a:p>
          <a:endParaRPr lang="de-DE"/>
        </a:p>
      </dgm:t>
    </dgm:pt>
    <dgm:pt modelId="{9AB4FB87-E192-3348-8B6C-B267923BDC7C}">
      <dgm:prSet phldrT="[Text]"/>
      <dgm:spPr/>
      <dgm:t>
        <a:bodyPr/>
        <a:lstStyle/>
        <a:p>
          <a:r>
            <a:rPr lang="de-DE" dirty="0"/>
            <a:t>z.B. informieren, planen, entscheiden, durchführen, kontrollieren, auswerten</a:t>
          </a:r>
        </a:p>
      </dgm:t>
    </dgm:pt>
    <dgm:pt modelId="{F3FEBCF6-70D6-4449-817E-5A23A4F120A0}" type="parTrans" cxnId="{8395E554-64CA-034A-AA71-5A622EA199DF}">
      <dgm:prSet/>
      <dgm:spPr/>
      <dgm:t>
        <a:bodyPr/>
        <a:lstStyle/>
        <a:p>
          <a:endParaRPr lang="de-DE"/>
        </a:p>
      </dgm:t>
    </dgm:pt>
    <dgm:pt modelId="{E6EAD7AF-5B7D-4147-A166-030B85113BFB}" type="sibTrans" cxnId="{8395E554-64CA-034A-AA71-5A622EA199DF}">
      <dgm:prSet/>
      <dgm:spPr/>
      <dgm:t>
        <a:bodyPr/>
        <a:lstStyle/>
        <a:p>
          <a:endParaRPr lang="de-DE"/>
        </a:p>
      </dgm:t>
    </dgm:pt>
    <dgm:pt modelId="{A033E2E1-CBCB-6140-B5F4-58C5C145B73A}" type="pres">
      <dgm:prSet presAssocID="{8E8C5778-235D-D546-A7BD-E92790A3E8B6}" presName="Name0" presStyleCnt="0">
        <dgm:presLayoutVars>
          <dgm:dir/>
          <dgm:animLvl val="lvl"/>
          <dgm:resizeHandles val="exact"/>
        </dgm:presLayoutVars>
      </dgm:prSet>
      <dgm:spPr/>
    </dgm:pt>
    <dgm:pt modelId="{265BA1B5-9ACC-D24B-97AD-CC174990238C}" type="pres">
      <dgm:prSet presAssocID="{12F47CB1-C2F1-4C43-B746-F659A27C3336}" presName="linNode" presStyleCnt="0"/>
      <dgm:spPr/>
    </dgm:pt>
    <dgm:pt modelId="{A5623D33-3ABF-7748-81FA-082B844387DF}" type="pres">
      <dgm:prSet presAssocID="{12F47CB1-C2F1-4C43-B746-F659A27C333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B6E7B0F-774A-C940-87A3-60D04386B615}" type="pres">
      <dgm:prSet presAssocID="{12F47CB1-C2F1-4C43-B746-F659A27C3336}" presName="descendantText" presStyleLbl="alignAccFollowNode1" presStyleIdx="0" presStyleCnt="3">
        <dgm:presLayoutVars>
          <dgm:bulletEnabled val="1"/>
        </dgm:presLayoutVars>
      </dgm:prSet>
      <dgm:spPr/>
    </dgm:pt>
    <dgm:pt modelId="{AC6A88DF-ADCD-CF45-BB9C-7A68C172442E}" type="pres">
      <dgm:prSet presAssocID="{466875C1-7E08-2E4B-9CEB-52F18EB8EC7D}" presName="sp" presStyleCnt="0"/>
      <dgm:spPr/>
    </dgm:pt>
    <dgm:pt modelId="{DF076679-D1A6-3141-B19B-9F7BE3748851}" type="pres">
      <dgm:prSet presAssocID="{67ADDBC4-A1A4-3B43-8478-6F21D4A04A27}" presName="linNode" presStyleCnt="0"/>
      <dgm:spPr/>
    </dgm:pt>
    <dgm:pt modelId="{11810206-337B-7C4A-9D0E-AEF90A2EC12E}" type="pres">
      <dgm:prSet presAssocID="{67ADDBC4-A1A4-3B43-8478-6F21D4A04A2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8CD79FD-67B6-5C45-BC55-69943959A15E}" type="pres">
      <dgm:prSet presAssocID="{67ADDBC4-A1A4-3B43-8478-6F21D4A04A27}" presName="descendantText" presStyleLbl="alignAccFollowNode1" presStyleIdx="1" presStyleCnt="3">
        <dgm:presLayoutVars>
          <dgm:bulletEnabled val="1"/>
        </dgm:presLayoutVars>
      </dgm:prSet>
      <dgm:spPr/>
    </dgm:pt>
    <dgm:pt modelId="{3169F11B-1037-6A45-B8D3-41D4DA364A96}" type="pres">
      <dgm:prSet presAssocID="{5CC9370C-D2CE-B941-B227-0E3B3E29032E}" presName="sp" presStyleCnt="0"/>
      <dgm:spPr/>
    </dgm:pt>
    <dgm:pt modelId="{55FBDA52-1E2C-C74C-89EE-B539B29927A3}" type="pres">
      <dgm:prSet presAssocID="{3D39B1F7-F70C-8B42-A865-A03751EBF583}" presName="linNode" presStyleCnt="0"/>
      <dgm:spPr/>
    </dgm:pt>
    <dgm:pt modelId="{E5941ED7-D112-6142-BD95-0E4F4FA914A3}" type="pres">
      <dgm:prSet presAssocID="{3D39B1F7-F70C-8B42-A865-A03751EBF58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72EC4B5-1364-EC40-9970-45B5AEC71928}" type="pres">
      <dgm:prSet presAssocID="{3D39B1F7-F70C-8B42-A865-A03751EBF58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792EB02-D54E-9A4C-8B5C-DC75312EC7BB}" type="presOf" srcId="{C58E70BF-E441-C14D-94BD-168AE487CEDC}" destId="{6B6E7B0F-774A-C940-87A3-60D04386B615}" srcOrd="0" destOrd="0" presId="urn:microsoft.com/office/officeart/2005/8/layout/vList5"/>
    <dgm:cxn modelId="{0ABCA10A-F27C-6142-86E3-945E31865DB5}" srcId="{8E8C5778-235D-D546-A7BD-E92790A3E8B6}" destId="{67ADDBC4-A1A4-3B43-8478-6F21D4A04A27}" srcOrd="1" destOrd="0" parTransId="{624581D7-4C0E-3A4F-A10A-81877E76DCAD}" sibTransId="{5CC9370C-D2CE-B941-B227-0E3B3E29032E}"/>
    <dgm:cxn modelId="{9C47EE1D-7AB0-954C-894A-DA395C1C3B56}" srcId="{67ADDBC4-A1A4-3B43-8478-6F21D4A04A27}" destId="{BE887649-2872-B448-BD50-6BA94AA89A87}" srcOrd="0" destOrd="0" parTransId="{7D09F3D1-7EF6-0E47-BC98-0984B780AA63}" sibTransId="{B97F98FA-4D91-AF41-99FC-50FD2C781223}"/>
    <dgm:cxn modelId="{B480E11F-2E21-0E49-9148-151E10A775B4}" srcId="{12F47CB1-C2F1-4C43-B746-F659A27C3336}" destId="{416E1484-832E-E149-B607-605CA6142F5F}" srcOrd="1" destOrd="0" parTransId="{4ED9CD83-0A6E-6648-B3BD-687150A98A7C}" sibTransId="{E19989FD-7BE9-114F-AB83-54FC4625A505}"/>
    <dgm:cxn modelId="{C547F937-8DAA-2B4A-A93E-70E993F60AFF}" type="presOf" srcId="{D77FB037-2DE6-C348-B38C-0B05254CE628}" destId="{68CD79FD-67B6-5C45-BC55-69943959A15E}" srcOrd="0" destOrd="1" presId="urn:microsoft.com/office/officeart/2005/8/layout/vList5"/>
    <dgm:cxn modelId="{7F95523C-5A0C-974B-B62A-13F42B5E7A35}" type="presOf" srcId="{BE887649-2872-B448-BD50-6BA94AA89A87}" destId="{68CD79FD-67B6-5C45-BC55-69943959A15E}" srcOrd="0" destOrd="0" presId="urn:microsoft.com/office/officeart/2005/8/layout/vList5"/>
    <dgm:cxn modelId="{2B928842-0BE3-0347-AC68-783727EA5F05}" srcId="{8E8C5778-235D-D546-A7BD-E92790A3E8B6}" destId="{3D39B1F7-F70C-8B42-A865-A03751EBF583}" srcOrd="2" destOrd="0" parTransId="{EF38BC7D-3290-2643-84B0-F4BDA9EB8661}" sibTransId="{B9FAA1DF-FB30-924C-9C8E-8429E149CD11}"/>
    <dgm:cxn modelId="{D367CC72-3DE1-5945-9005-EF6794A9BFA6}" type="presOf" srcId="{12F47CB1-C2F1-4C43-B746-F659A27C3336}" destId="{A5623D33-3ABF-7748-81FA-082B844387DF}" srcOrd="0" destOrd="0" presId="urn:microsoft.com/office/officeart/2005/8/layout/vList5"/>
    <dgm:cxn modelId="{8395E554-64CA-034A-AA71-5A622EA199DF}" srcId="{3D39B1F7-F70C-8B42-A865-A03751EBF583}" destId="{9AB4FB87-E192-3348-8B6C-B267923BDC7C}" srcOrd="1" destOrd="0" parTransId="{F3FEBCF6-70D6-4449-817E-5A23A4F120A0}" sibTransId="{E6EAD7AF-5B7D-4147-A166-030B85113BFB}"/>
    <dgm:cxn modelId="{7A828E7D-A479-9E4D-A673-050D9B957449}" srcId="{3D39B1F7-F70C-8B42-A865-A03751EBF583}" destId="{0D7B9DBF-9014-4243-9015-EF2EB51C0B86}" srcOrd="0" destOrd="0" parTransId="{9011E4A3-0221-DF4A-A471-B43F791B8B66}" sibTransId="{9B8721FB-0D4F-2F40-B057-21C498F15385}"/>
    <dgm:cxn modelId="{2266418F-01D4-EF4C-BEE3-4CD712085189}" srcId="{8E8C5778-235D-D546-A7BD-E92790A3E8B6}" destId="{12F47CB1-C2F1-4C43-B746-F659A27C3336}" srcOrd="0" destOrd="0" parTransId="{2710B625-EE0B-A04D-B108-D5E8E7CD6F9D}" sibTransId="{466875C1-7E08-2E4B-9CEB-52F18EB8EC7D}"/>
    <dgm:cxn modelId="{639AC292-958A-5248-B42E-89449CBEAAA3}" type="presOf" srcId="{3D39B1F7-F70C-8B42-A865-A03751EBF583}" destId="{E5941ED7-D112-6142-BD95-0E4F4FA914A3}" srcOrd="0" destOrd="0" presId="urn:microsoft.com/office/officeart/2005/8/layout/vList5"/>
    <dgm:cxn modelId="{9A3360C7-57F6-490C-AFB3-2FC5DAB8AC98}" type="presOf" srcId="{8E8C5778-235D-D546-A7BD-E92790A3E8B6}" destId="{A033E2E1-CBCB-6140-B5F4-58C5C145B73A}" srcOrd="0" destOrd="0" presId="urn:microsoft.com/office/officeart/2005/8/layout/vList5"/>
    <dgm:cxn modelId="{B0197BC9-6992-C746-98EF-DB0CFB0C2A3A}" type="presOf" srcId="{416E1484-832E-E149-B607-605CA6142F5F}" destId="{6B6E7B0F-774A-C940-87A3-60D04386B615}" srcOrd="0" destOrd="1" presId="urn:microsoft.com/office/officeart/2005/8/layout/vList5"/>
    <dgm:cxn modelId="{13EEC2CD-A779-2540-B1F2-3517E85FB461}" type="presOf" srcId="{0D7B9DBF-9014-4243-9015-EF2EB51C0B86}" destId="{E72EC4B5-1364-EC40-9970-45B5AEC71928}" srcOrd="0" destOrd="0" presId="urn:microsoft.com/office/officeart/2005/8/layout/vList5"/>
    <dgm:cxn modelId="{C36489D1-AE66-4840-B7D5-C7FFE01E23B6}" type="presOf" srcId="{67ADDBC4-A1A4-3B43-8478-6F21D4A04A27}" destId="{11810206-337B-7C4A-9D0E-AEF90A2EC12E}" srcOrd="0" destOrd="0" presId="urn:microsoft.com/office/officeart/2005/8/layout/vList5"/>
    <dgm:cxn modelId="{F8AE8CD8-C7A8-0741-9906-88C55DBE9ED8}" type="presOf" srcId="{9AB4FB87-E192-3348-8B6C-B267923BDC7C}" destId="{E72EC4B5-1364-EC40-9970-45B5AEC71928}" srcOrd="0" destOrd="1" presId="urn:microsoft.com/office/officeart/2005/8/layout/vList5"/>
    <dgm:cxn modelId="{F5F2E1F1-4DB2-434B-BCB6-4EA782EB78BB}" srcId="{67ADDBC4-A1A4-3B43-8478-6F21D4A04A27}" destId="{D77FB037-2DE6-C348-B38C-0B05254CE628}" srcOrd="1" destOrd="0" parTransId="{764A4108-99CD-8246-9CBC-24BC49F25C61}" sibTransId="{5FDB676C-903A-BD43-958E-7D383B63FB66}"/>
    <dgm:cxn modelId="{961CC9F3-2043-2F41-9E89-8ED292EA66EF}" srcId="{12F47CB1-C2F1-4C43-B746-F659A27C3336}" destId="{C58E70BF-E441-C14D-94BD-168AE487CEDC}" srcOrd="0" destOrd="0" parTransId="{39BD8FAF-C1BA-7140-869C-5D9266220E38}" sibTransId="{A1A1682B-45EE-0640-BBF7-F32B4F23CF31}"/>
    <dgm:cxn modelId="{11BDC76C-F7CA-C34C-B334-FB0764DDCE33}" type="presParOf" srcId="{A033E2E1-CBCB-6140-B5F4-58C5C145B73A}" destId="{265BA1B5-9ACC-D24B-97AD-CC174990238C}" srcOrd="0" destOrd="0" presId="urn:microsoft.com/office/officeart/2005/8/layout/vList5"/>
    <dgm:cxn modelId="{DF20B74C-E649-0F44-86F5-ED0AD6729980}" type="presParOf" srcId="{265BA1B5-9ACC-D24B-97AD-CC174990238C}" destId="{A5623D33-3ABF-7748-81FA-082B844387DF}" srcOrd="0" destOrd="0" presId="urn:microsoft.com/office/officeart/2005/8/layout/vList5"/>
    <dgm:cxn modelId="{58CDE6BA-19C3-7347-867F-68579A5CC264}" type="presParOf" srcId="{265BA1B5-9ACC-D24B-97AD-CC174990238C}" destId="{6B6E7B0F-774A-C940-87A3-60D04386B615}" srcOrd="1" destOrd="0" presId="urn:microsoft.com/office/officeart/2005/8/layout/vList5"/>
    <dgm:cxn modelId="{C65BA8C7-D1E3-3B4A-B1E7-C199853F9960}" type="presParOf" srcId="{A033E2E1-CBCB-6140-B5F4-58C5C145B73A}" destId="{AC6A88DF-ADCD-CF45-BB9C-7A68C172442E}" srcOrd="1" destOrd="0" presId="urn:microsoft.com/office/officeart/2005/8/layout/vList5"/>
    <dgm:cxn modelId="{AD1F5BD8-D6B7-9942-8A83-4D3747D791B2}" type="presParOf" srcId="{A033E2E1-CBCB-6140-B5F4-58C5C145B73A}" destId="{DF076679-D1A6-3141-B19B-9F7BE3748851}" srcOrd="2" destOrd="0" presId="urn:microsoft.com/office/officeart/2005/8/layout/vList5"/>
    <dgm:cxn modelId="{E94DB8D7-8403-524D-B234-FE7A73994946}" type="presParOf" srcId="{DF076679-D1A6-3141-B19B-9F7BE3748851}" destId="{11810206-337B-7C4A-9D0E-AEF90A2EC12E}" srcOrd="0" destOrd="0" presId="urn:microsoft.com/office/officeart/2005/8/layout/vList5"/>
    <dgm:cxn modelId="{71D8B230-8DF9-5E46-AAF8-0325269782CD}" type="presParOf" srcId="{DF076679-D1A6-3141-B19B-9F7BE3748851}" destId="{68CD79FD-67B6-5C45-BC55-69943959A15E}" srcOrd="1" destOrd="0" presId="urn:microsoft.com/office/officeart/2005/8/layout/vList5"/>
    <dgm:cxn modelId="{841A7D1E-CFEB-1B4A-B06F-64C6E37CD122}" type="presParOf" srcId="{A033E2E1-CBCB-6140-B5F4-58C5C145B73A}" destId="{3169F11B-1037-6A45-B8D3-41D4DA364A96}" srcOrd="3" destOrd="0" presId="urn:microsoft.com/office/officeart/2005/8/layout/vList5"/>
    <dgm:cxn modelId="{A2880DFE-86ED-E34B-8D9E-7A09CEAC2CD7}" type="presParOf" srcId="{A033E2E1-CBCB-6140-B5F4-58C5C145B73A}" destId="{55FBDA52-1E2C-C74C-89EE-B539B29927A3}" srcOrd="4" destOrd="0" presId="urn:microsoft.com/office/officeart/2005/8/layout/vList5"/>
    <dgm:cxn modelId="{B0CBB695-4D20-8446-8B94-4E107B4A00EC}" type="presParOf" srcId="{55FBDA52-1E2C-C74C-89EE-B539B29927A3}" destId="{E5941ED7-D112-6142-BD95-0E4F4FA914A3}" srcOrd="0" destOrd="0" presId="urn:microsoft.com/office/officeart/2005/8/layout/vList5"/>
    <dgm:cxn modelId="{8F5A8D3B-CA70-3B44-9128-1B458296F75C}" type="presParOf" srcId="{55FBDA52-1E2C-C74C-89EE-B539B29927A3}" destId="{E72EC4B5-1364-EC40-9970-45B5AEC719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38F77-2311-4505-AB1C-4674D7D3D27F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5BB8C9A6-24F7-437E-B03A-C395B3D83E8A}">
      <dgm:prSet phldrT="[Text]" custT="1"/>
      <dgm:spPr/>
      <dgm:t>
        <a:bodyPr/>
        <a:lstStyle/>
        <a:p>
          <a:r>
            <a:rPr lang="de-DE" sz="2400" dirty="0"/>
            <a:t>ergebnisorientiert </a:t>
          </a:r>
        </a:p>
      </dgm:t>
    </dgm:pt>
    <dgm:pt modelId="{F20378FC-A7FC-4C5B-81F9-B26E09095798}" type="parTrans" cxnId="{D9849CAC-749E-4B3B-90CB-2E350D9D3170}">
      <dgm:prSet/>
      <dgm:spPr/>
      <dgm:t>
        <a:bodyPr/>
        <a:lstStyle/>
        <a:p>
          <a:endParaRPr lang="de-DE"/>
        </a:p>
      </dgm:t>
    </dgm:pt>
    <dgm:pt modelId="{ACE5DD70-194B-4281-8FC3-B1A5921AD0B4}" type="sibTrans" cxnId="{D9849CAC-749E-4B3B-90CB-2E350D9D3170}">
      <dgm:prSet/>
      <dgm:spPr/>
      <dgm:t>
        <a:bodyPr/>
        <a:lstStyle/>
        <a:p>
          <a:endParaRPr lang="de-DE"/>
        </a:p>
      </dgm:t>
    </dgm:pt>
    <dgm:pt modelId="{56828009-8E79-4770-8B39-A0BA2481B859}">
      <dgm:prSet phldrT="[Text]" custT="1"/>
      <dgm:spPr/>
      <dgm:t>
        <a:bodyPr/>
        <a:lstStyle/>
        <a:p>
          <a:r>
            <a:rPr lang="de-DE" sz="2400" dirty="0"/>
            <a:t>frageorientiert</a:t>
          </a:r>
        </a:p>
      </dgm:t>
    </dgm:pt>
    <dgm:pt modelId="{E9A23D57-5B5C-46A4-98D1-03DA0A01A26B}" type="parTrans" cxnId="{206AFAC3-BF5C-4697-BCE5-47F9C304492A}">
      <dgm:prSet/>
      <dgm:spPr/>
      <dgm:t>
        <a:bodyPr/>
        <a:lstStyle/>
        <a:p>
          <a:endParaRPr lang="de-DE"/>
        </a:p>
      </dgm:t>
    </dgm:pt>
    <dgm:pt modelId="{B6017E91-71E4-4042-8205-BF8A2084CA77}" type="sibTrans" cxnId="{206AFAC3-BF5C-4697-BCE5-47F9C304492A}">
      <dgm:prSet/>
      <dgm:spPr/>
      <dgm:t>
        <a:bodyPr/>
        <a:lstStyle/>
        <a:p>
          <a:endParaRPr lang="de-DE"/>
        </a:p>
      </dgm:t>
    </dgm:pt>
    <dgm:pt modelId="{0D4C6E29-067B-40CB-83F1-F88BE5507D2E}">
      <dgm:prSet phldrT="[Text]" custT="1"/>
      <dgm:spPr/>
      <dgm:t>
        <a:bodyPr/>
        <a:lstStyle/>
        <a:p>
          <a:r>
            <a:rPr lang="de-DE" sz="2400" dirty="0"/>
            <a:t>situationsorientiert</a:t>
          </a:r>
        </a:p>
      </dgm:t>
    </dgm:pt>
    <dgm:pt modelId="{C9237F9D-6754-49DA-AD9B-115AECE9FA78}" type="parTrans" cxnId="{87B138F3-1F5A-4096-A70B-1D1E6E1928FD}">
      <dgm:prSet/>
      <dgm:spPr/>
      <dgm:t>
        <a:bodyPr/>
        <a:lstStyle/>
        <a:p>
          <a:endParaRPr lang="de-DE"/>
        </a:p>
      </dgm:t>
    </dgm:pt>
    <dgm:pt modelId="{46443698-8709-46B0-98B6-25B9BE0D4B80}" type="sibTrans" cxnId="{87B138F3-1F5A-4096-A70B-1D1E6E1928FD}">
      <dgm:prSet/>
      <dgm:spPr/>
      <dgm:t>
        <a:bodyPr/>
        <a:lstStyle/>
        <a:p>
          <a:endParaRPr lang="de-DE"/>
        </a:p>
      </dgm:t>
    </dgm:pt>
    <dgm:pt modelId="{D6976810-45D4-472E-934F-884A03F52052}">
      <dgm:prSet phldrT="[Text]" custT="1"/>
      <dgm:spPr/>
      <dgm:t>
        <a:bodyPr/>
        <a:lstStyle/>
        <a:p>
          <a:r>
            <a:rPr lang="de-DE" sz="2400" dirty="0"/>
            <a:t>symbolisch</a:t>
          </a:r>
        </a:p>
      </dgm:t>
    </dgm:pt>
    <dgm:pt modelId="{983C5477-3F67-4FB0-A7C5-39FAED278C30}" type="parTrans" cxnId="{8ACE1AB8-9D33-44E8-9C1D-63EA8859CE69}">
      <dgm:prSet/>
      <dgm:spPr/>
      <dgm:t>
        <a:bodyPr/>
        <a:lstStyle/>
        <a:p>
          <a:endParaRPr lang="de-DE"/>
        </a:p>
      </dgm:t>
    </dgm:pt>
    <dgm:pt modelId="{F7FC9DE8-AD3D-4858-AE86-88EFE9B1ED7C}" type="sibTrans" cxnId="{8ACE1AB8-9D33-44E8-9C1D-63EA8859CE69}">
      <dgm:prSet/>
      <dgm:spPr/>
      <dgm:t>
        <a:bodyPr/>
        <a:lstStyle/>
        <a:p>
          <a:endParaRPr lang="de-DE"/>
        </a:p>
      </dgm:t>
    </dgm:pt>
    <dgm:pt modelId="{6ED203B6-C4C2-4D07-A8B8-4F941B7639C6}">
      <dgm:prSet phldrT="[Text]" custT="1"/>
      <dgm:spPr/>
      <dgm:t>
        <a:bodyPr/>
        <a:lstStyle/>
        <a:p>
          <a:r>
            <a:rPr lang="de-DE" sz="3200" dirty="0"/>
            <a:t>Mögliche Typen:</a:t>
          </a:r>
        </a:p>
      </dgm:t>
    </dgm:pt>
    <dgm:pt modelId="{EDFC90C9-4173-4629-9B90-78C956DBA34C}" type="parTrans" cxnId="{A517E63A-5EC5-47BB-A331-FC6C09D69ACE}">
      <dgm:prSet/>
      <dgm:spPr/>
      <dgm:t>
        <a:bodyPr/>
        <a:lstStyle/>
        <a:p>
          <a:endParaRPr lang="de-DE"/>
        </a:p>
      </dgm:t>
    </dgm:pt>
    <dgm:pt modelId="{B6C3BCC3-A299-42C2-BEE2-A70A774DA177}" type="sibTrans" cxnId="{A517E63A-5EC5-47BB-A331-FC6C09D69ACE}">
      <dgm:prSet/>
      <dgm:spPr/>
      <dgm:t>
        <a:bodyPr/>
        <a:lstStyle/>
        <a:p>
          <a:endParaRPr lang="de-DE"/>
        </a:p>
      </dgm:t>
    </dgm:pt>
    <dgm:pt modelId="{1C0EB3E2-42F0-4D58-8E13-018AC3495427}" type="pres">
      <dgm:prSet presAssocID="{6E138F77-2311-4505-AB1C-4674D7D3D27F}" presName="diagram" presStyleCnt="0">
        <dgm:presLayoutVars>
          <dgm:dir/>
          <dgm:resizeHandles val="exact"/>
        </dgm:presLayoutVars>
      </dgm:prSet>
      <dgm:spPr/>
    </dgm:pt>
    <dgm:pt modelId="{25A1FC44-D5BC-41F2-AB4E-22DD507E6D10}" type="pres">
      <dgm:prSet presAssocID="{5BB8C9A6-24F7-437E-B03A-C395B3D83E8A}" presName="node" presStyleLbl="node1" presStyleIdx="0" presStyleCnt="5" custScaleX="119927" custScaleY="89564" custLinFactY="16400" custLinFactNeighborX="218" custLinFactNeighborY="100000">
        <dgm:presLayoutVars>
          <dgm:bulletEnabled val="1"/>
        </dgm:presLayoutVars>
      </dgm:prSet>
      <dgm:spPr/>
    </dgm:pt>
    <dgm:pt modelId="{838C1DD3-BDE3-4B84-8076-192C6647E604}" type="pres">
      <dgm:prSet presAssocID="{ACE5DD70-194B-4281-8FC3-B1A5921AD0B4}" presName="sibTrans" presStyleCnt="0"/>
      <dgm:spPr/>
    </dgm:pt>
    <dgm:pt modelId="{A669644C-DEC5-4A13-9C67-0EC3186BB6AF}" type="pres">
      <dgm:prSet presAssocID="{56828009-8E79-4770-8B39-A0BA2481B859}" presName="node" presStyleLbl="node1" presStyleIdx="1" presStyleCnt="5" custScaleX="131157" custScaleY="88509" custLinFactY="16400" custLinFactNeighborX="-6043" custLinFactNeighborY="100000">
        <dgm:presLayoutVars>
          <dgm:bulletEnabled val="1"/>
        </dgm:presLayoutVars>
      </dgm:prSet>
      <dgm:spPr/>
    </dgm:pt>
    <dgm:pt modelId="{C4596421-1838-470F-90D8-0C19CE5970C0}" type="pres">
      <dgm:prSet presAssocID="{B6017E91-71E4-4042-8205-BF8A2084CA77}" presName="sibTrans" presStyleCnt="0"/>
      <dgm:spPr/>
    </dgm:pt>
    <dgm:pt modelId="{BEC864C8-D689-449C-828F-684F32563DFF}" type="pres">
      <dgm:prSet presAssocID="{0D4C6E29-067B-40CB-83F1-F88BE5507D2E}" presName="node" presStyleLbl="node1" presStyleIdx="2" presStyleCnt="5" custScaleX="118899" custLinFactY="5558" custLinFactNeighborX="782" custLinFactNeighborY="100000">
        <dgm:presLayoutVars>
          <dgm:bulletEnabled val="1"/>
        </dgm:presLayoutVars>
      </dgm:prSet>
      <dgm:spPr/>
    </dgm:pt>
    <dgm:pt modelId="{4FD9EFFC-1BFB-47C5-AF2B-6D6581EC5A36}" type="pres">
      <dgm:prSet presAssocID="{46443698-8709-46B0-98B6-25B9BE0D4B80}" presName="sibTrans" presStyleCnt="0"/>
      <dgm:spPr/>
    </dgm:pt>
    <dgm:pt modelId="{EDC8BF99-981C-47AA-B16D-643182506D30}" type="pres">
      <dgm:prSet presAssocID="{D6976810-45D4-472E-934F-884A03F52052}" presName="node" presStyleLbl="node1" presStyleIdx="3" presStyleCnt="5" custScaleX="128583" custLinFactY="5558" custLinFactNeighborX="-6043" custLinFactNeighborY="100000">
        <dgm:presLayoutVars>
          <dgm:bulletEnabled val="1"/>
        </dgm:presLayoutVars>
      </dgm:prSet>
      <dgm:spPr/>
    </dgm:pt>
    <dgm:pt modelId="{A177D0FC-5F27-4A22-AA0C-6C3BC32F8309}" type="pres">
      <dgm:prSet presAssocID="{F7FC9DE8-AD3D-4858-AE86-88EFE9B1ED7C}" presName="sibTrans" presStyleCnt="0"/>
      <dgm:spPr/>
    </dgm:pt>
    <dgm:pt modelId="{A99D35F9-C1BD-4B15-9FA5-0E33C54F5857}" type="pres">
      <dgm:prSet presAssocID="{6ED203B6-C4C2-4D07-A8B8-4F941B7639C6}" presName="node" presStyleLbl="node1" presStyleIdx="4" presStyleCnt="5" custScaleX="253725" custLinFactY="-100000" custLinFactNeighborX="-4090" custLinFactNeighborY="-122759">
        <dgm:presLayoutVars>
          <dgm:bulletEnabled val="1"/>
        </dgm:presLayoutVars>
      </dgm:prSet>
      <dgm:spPr/>
    </dgm:pt>
  </dgm:ptLst>
  <dgm:cxnLst>
    <dgm:cxn modelId="{09D4260C-40E6-483C-A697-764F35934E1D}" type="presOf" srcId="{D6976810-45D4-472E-934F-884A03F52052}" destId="{EDC8BF99-981C-47AA-B16D-643182506D30}" srcOrd="0" destOrd="0" presId="urn:microsoft.com/office/officeart/2005/8/layout/default#1"/>
    <dgm:cxn modelId="{A517E63A-5EC5-47BB-A331-FC6C09D69ACE}" srcId="{6E138F77-2311-4505-AB1C-4674D7D3D27F}" destId="{6ED203B6-C4C2-4D07-A8B8-4F941B7639C6}" srcOrd="4" destOrd="0" parTransId="{EDFC90C9-4173-4629-9B90-78C956DBA34C}" sibTransId="{B6C3BCC3-A299-42C2-BEE2-A70A774DA177}"/>
    <dgm:cxn modelId="{8C92535F-DC33-49C7-8F2A-A6EFD35627C9}" type="presOf" srcId="{56828009-8E79-4770-8B39-A0BA2481B859}" destId="{A669644C-DEC5-4A13-9C67-0EC3186BB6AF}" srcOrd="0" destOrd="0" presId="urn:microsoft.com/office/officeart/2005/8/layout/default#1"/>
    <dgm:cxn modelId="{A2B63981-BBCA-46FE-BE93-800779906372}" type="presOf" srcId="{5BB8C9A6-24F7-437E-B03A-C395B3D83E8A}" destId="{25A1FC44-D5BC-41F2-AB4E-22DD507E6D10}" srcOrd="0" destOrd="0" presId="urn:microsoft.com/office/officeart/2005/8/layout/default#1"/>
    <dgm:cxn modelId="{D9849CAC-749E-4B3B-90CB-2E350D9D3170}" srcId="{6E138F77-2311-4505-AB1C-4674D7D3D27F}" destId="{5BB8C9A6-24F7-437E-B03A-C395B3D83E8A}" srcOrd="0" destOrd="0" parTransId="{F20378FC-A7FC-4C5B-81F9-B26E09095798}" sibTransId="{ACE5DD70-194B-4281-8FC3-B1A5921AD0B4}"/>
    <dgm:cxn modelId="{8ACE1AB8-9D33-44E8-9C1D-63EA8859CE69}" srcId="{6E138F77-2311-4505-AB1C-4674D7D3D27F}" destId="{D6976810-45D4-472E-934F-884A03F52052}" srcOrd="3" destOrd="0" parTransId="{983C5477-3F67-4FB0-A7C5-39FAED278C30}" sibTransId="{F7FC9DE8-AD3D-4858-AE86-88EFE9B1ED7C}"/>
    <dgm:cxn modelId="{24FDB0BD-0889-4B3E-8229-B9883A130A43}" type="presOf" srcId="{0D4C6E29-067B-40CB-83F1-F88BE5507D2E}" destId="{BEC864C8-D689-449C-828F-684F32563DFF}" srcOrd="0" destOrd="0" presId="urn:microsoft.com/office/officeart/2005/8/layout/default#1"/>
    <dgm:cxn modelId="{206AFAC3-BF5C-4697-BCE5-47F9C304492A}" srcId="{6E138F77-2311-4505-AB1C-4674D7D3D27F}" destId="{56828009-8E79-4770-8B39-A0BA2481B859}" srcOrd="1" destOrd="0" parTransId="{E9A23D57-5B5C-46A4-98D1-03DA0A01A26B}" sibTransId="{B6017E91-71E4-4042-8205-BF8A2084CA77}"/>
    <dgm:cxn modelId="{60BC1ED5-20A9-4110-80F6-E51C6425C96C}" type="presOf" srcId="{6ED203B6-C4C2-4D07-A8B8-4F941B7639C6}" destId="{A99D35F9-C1BD-4B15-9FA5-0E33C54F5857}" srcOrd="0" destOrd="0" presId="urn:microsoft.com/office/officeart/2005/8/layout/default#1"/>
    <dgm:cxn modelId="{E60BAFE9-8552-46BF-BEFD-AC882152F37A}" type="presOf" srcId="{6E138F77-2311-4505-AB1C-4674D7D3D27F}" destId="{1C0EB3E2-42F0-4D58-8E13-018AC3495427}" srcOrd="0" destOrd="0" presId="urn:microsoft.com/office/officeart/2005/8/layout/default#1"/>
    <dgm:cxn modelId="{87B138F3-1F5A-4096-A70B-1D1E6E1928FD}" srcId="{6E138F77-2311-4505-AB1C-4674D7D3D27F}" destId="{0D4C6E29-067B-40CB-83F1-F88BE5507D2E}" srcOrd="2" destOrd="0" parTransId="{C9237F9D-6754-49DA-AD9B-115AECE9FA78}" sibTransId="{46443698-8709-46B0-98B6-25B9BE0D4B80}"/>
    <dgm:cxn modelId="{6AB6C3C1-77D9-4D9A-A6FA-2759B1575C67}" type="presParOf" srcId="{1C0EB3E2-42F0-4D58-8E13-018AC3495427}" destId="{25A1FC44-D5BC-41F2-AB4E-22DD507E6D10}" srcOrd="0" destOrd="0" presId="urn:microsoft.com/office/officeart/2005/8/layout/default#1"/>
    <dgm:cxn modelId="{7FEF70AA-EB6C-4E66-BCFE-598F592F2679}" type="presParOf" srcId="{1C0EB3E2-42F0-4D58-8E13-018AC3495427}" destId="{838C1DD3-BDE3-4B84-8076-192C6647E604}" srcOrd="1" destOrd="0" presId="urn:microsoft.com/office/officeart/2005/8/layout/default#1"/>
    <dgm:cxn modelId="{24CD77D5-83EC-4A29-9C87-629B43A309D2}" type="presParOf" srcId="{1C0EB3E2-42F0-4D58-8E13-018AC3495427}" destId="{A669644C-DEC5-4A13-9C67-0EC3186BB6AF}" srcOrd="2" destOrd="0" presId="urn:microsoft.com/office/officeart/2005/8/layout/default#1"/>
    <dgm:cxn modelId="{7E1DA661-24C0-4505-AEB4-2EF8F14B7613}" type="presParOf" srcId="{1C0EB3E2-42F0-4D58-8E13-018AC3495427}" destId="{C4596421-1838-470F-90D8-0C19CE5970C0}" srcOrd="3" destOrd="0" presId="urn:microsoft.com/office/officeart/2005/8/layout/default#1"/>
    <dgm:cxn modelId="{C948B874-5777-4AA6-A45B-A0F62819E6AF}" type="presParOf" srcId="{1C0EB3E2-42F0-4D58-8E13-018AC3495427}" destId="{BEC864C8-D689-449C-828F-684F32563DFF}" srcOrd="4" destOrd="0" presId="urn:microsoft.com/office/officeart/2005/8/layout/default#1"/>
    <dgm:cxn modelId="{5D1E2605-D6D5-47B9-B777-8AEB7F036724}" type="presParOf" srcId="{1C0EB3E2-42F0-4D58-8E13-018AC3495427}" destId="{4FD9EFFC-1BFB-47C5-AF2B-6D6581EC5A36}" srcOrd="5" destOrd="0" presId="urn:microsoft.com/office/officeart/2005/8/layout/default#1"/>
    <dgm:cxn modelId="{9B0A4CE9-AA7A-4C41-8DA6-AC7A16F73679}" type="presParOf" srcId="{1C0EB3E2-42F0-4D58-8E13-018AC3495427}" destId="{EDC8BF99-981C-47AA-B16D-643182506D30}" srcOrd="6" destOrd="0" presId="urn:microsoft.com/office/officeart/2005/8/layout/default#1"/>
    <dgm:cxn modelId="{2FD2FB51-2B06-4087-AEF7-8C6DAAA2DFA4}" type="presParOf" srcId="{1C0EB3E2-42F0-4D58-8E13-018AC3495427}" destId="{A177D0FC-5F27-4A22-AA0C-6C3BC32F8309}" srcOrd="7" destOrd="0" presId="urn:microsoft.com/office/officeart/2005/8/layout/default#1"/>
    <dgm:cxn modelId="{C00F94C9-17A0-4DAA-9FC7-91C99F2FCE4C}" type="presParOf" srcId="{1C0EB3E2-42F0-4D58-8E13-018AC3495427}" destId="{A99D35F9-C1BD-4B15-9FA5-0E33C54F585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2B902-1279-D547-AFE7-34D0353F9791}">
      <dsp:nvSpPr>
        <dsp:cNvPr id="0" name=""/>
        <dsp:cNvSpPr/>
      </dsp:nvSpPr>
      <dsp:spPr>
        <a:xfrm>
          <a:off x="2227382" y="-317283"/>
          <a:ext cx="2089683" cy="208968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Authentischer Kontext </a:t>
          </a:r>
        </a:p>
      </dsp:txBody>
      <dsp:txXfrm>
        <a:off x="2533409" y="-11256"/>
        <a:ext cx="1477629" cy="1477629"/>
      </dsp:txXfrm>
    </dsp:sp>
    <dsp:sp modelId="{495AD146-6E33-A444-8F99-5ADCC182E718}">
      <dsp:nvSpPr>
        <dsp:cNvPr id="0" name=""/>
        <dsp:cNvSpPr/>
      </dsp:nvSpPr>
      <dsp:spPr>
        <a:xfrm rot="1941893">
          <a:off x="4222156" y="1188537"/>
          <a:ext cx="246942" cy="438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4227910" y="1256428"/>
        <a:ext cx="172859" cy="263162"/>
      </dsp:txXfrm>
    </dsp:sp>
    <dsp:sp modelId="{76BEC156-AA69-A64E-B33A-7219A4B511DC}">
      <dsp:nvSpPr>
        <dsp:cNvPr id="0" name=""/>
        <dsp:cNvSpPr/>
      </dsp:nvSpPr>
      <dsp:spPr>
        <a:xfrm>
          <a:off x="4385996" y="1050759"/>
          <a:ext cx="2089683" cy="2089683"/>
        </a:xfrm>
        <a:prstGeom prst="ellipse">
          <a:avLst/>
        </a:prstGeom>
        <a:solidFill>
          <a:srgbClr val="A2B9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Multiple Kontexte und Perspektiven</a:t>
          </a:r>
        </a:p>
      </dsp:txBody>
      <dsp:txXfrm>
        <a:off x="4692023" y="1356786"/>
        <a:ext cx="1477629" cy="1477629"/>
      </dsp:txXfrm>
    </dsp:sp>
    <dsp:sp modelId="{5D4D8C29-E8BF-3F42-B86C-155E5EB1D9AA}">
      <dsp:nvSpPr>
        <dsp:cNvPr id="0" name=""/>
        <dsp:cNvSpPr/>
      </dsp:nvSpPr>
      <dsp:spPr>
        <a:xfrm rot="8916399">
          <a:off x="4242128" y="2531009"/>
          <a:ext cx="231685" cy="438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4306546" y="2600626"/>
        <a:ext cx="162180" cy="263162"/>
      </dsp:txXfrm>
    </dsp:sp>
    <dsp:sp modelId="{A3A7F300-BCA8-A94F-BD5C-BA15095C1170}">
      <dsp:nvSpPr>
        <dsp:cNvPr id="0" name=""/>
        <dsp:cNvSpPr/>
      </dsp:nvSpPr>
      <dsp:spPr>
        <a:xfrm>
          <a:off x="2227370" y="2366570"/>
          <a:ext cx="2091516" cy="2091516"/>
        </a:xfrm>
        <a:prstGeom prst="ellipse">
          <a:avLst/>
        </a:prstGeom>
        <a:solidFill>
          <a:srgbClr val="88A0B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Sozialer Kontext</a:t>
          </a:r>
        </a:p>
      </dsp:txBody>
      <dsp:txXfrm>
        <a:off x="2533665" y="2672865"/>
        <a:ext cx="1478926" cy="1478926"/>
      </dsp:txXfrm>
    </dsp:sp>
    <dsp:sp modelId="{DEB7C6CE-8FE6-7C46-993F-075B7D290A69}">
      <dsp:nvSpPr>
        <dsp:cNvPr id="0" name=""/>
        <dsp:cNvSpPr/>
      </dsp:nvSpPr>
      <dsp:spPr>
        <a:xfrm rot="12715940">
          <a:off x="2023629" y="2502664"/>
          <a:ext cx="283556" cy="438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2102260" y="2612881"/>
        <a:ext cx="198489" cy="263162"/>
      </dsp:txXfrm>
    </dsp:sp>
    <dsp:sp modelId="{06CA4C92-EFF8-E44C-A74E-F683DC05534A}">
      <dsp:nvSpPr>
        <dsp:cNvPr id="0" name=""/>
        <dsp:cNvSpPr/>
      </dsp:nvSpPr>
      <dsp:spPr>
        <a:xfrm>
          <a:off x="0" y="978755"/>
          <a:ext cx="2089683" cy="2089683"/>
        </a:xfrm>
        <a:prstGeom prst="ellipse">
          <a:avLst/>
        </a:prstGeom>
        <a:solidFill>
          <a:srgbClr val="8159C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Artikulation und Reflektion</a:t>
          </a:r>
        </a:p>
      </dsp:txBody>
      <dsp:txXfrm>
        <a:off x="306027" y="1284782"/>
        <a:ext cx="1477629" cy="1477629"/>
      </dsp:txXfrm>
    </dsp:sp>
    <dsp:sp modelId="{A40CDBF2-6DAF-AB48-A493-798912E871E6}">
      <dsp:nvSpPr>
        <dsp:cNvPr id="0" name=""/>
        <dsp:cNvSpPr/>
      </dsp:nvSpPr>
      <dsp:spPr>
        <a:xfrm rot="19788379">
          <a:off x="2023075" y="1159952"/>
          <a:ext cx="258279" cy="438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2028331" y="1267156"/>
        <a:ext cx="180795" cy="263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E7B0F-774A-C940-87A3-60D04386B615}">
      <dsp:nvSpPr>
        <dsp:cNvPr id="0" name=""/>
        <dsp:cNvSpPr/>
      </dsp:nvSpPr>
      <dsp:spPr>
        <a:xfrm rot="5400000">
          <a:off x="3621119" y="-1293789"/>
          <a:ext cx="1047667" cy="39011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Lerninhalte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z.B. Prozess</a:t>
          </a:r>
          <a:r>
            <a:rPr lang="de-DE" sz="1600" kern="1200"/>
            <a:t>: Material </a:t>
          </a:r>
          <a:r>
            <a:rPr lang="de-DE" sz="1600" kern="1200" dirty="0"/>
            <a:t>bestellen</a:t>
          </a:r>
          <a:r>
            <a:rPr lang="de-DE" sz="1600" kern="1200"/>
            <a:t>, Holz schleifen, …</a:t>
          </a:r>
          <a:endParaRPr lang="de-DE" sz="1600" kern="1200" dirty="0"/>
        </a:p>
      </dsp:txBody>
      <dsp:txXfrm rot="-5400000">
        <a:off x="2194387" y="184086"/>
        <a:ext cx="3849989" cy="945381"/>
      </dsp:txXfrm>
    </dsp:sp>
    <dsp:sp modelId="{A5623D33-3ABF-7748-81FA-082B844387DF}">
      <dsp:nvSpPr>
        <dsp:cNvPr id="0" name=""/>
        <dsp:cNvSpPr/>
      </dsp:nvSpPr>
      <dsp:spPr>
        <a:xfrm>
          <a:off x="0" y="1984"/>
          <a:ext cx="2194387" cy="1309584"/>
        </a:xfrm>
        <a:prstGeom prst="roundRect">
          <a:avLst/>
        </a:prstGeom>
        <a:solidFill>
          <a:srgbClr val="A2B9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Inhalts-komponente</a:t>
          </a:r>
        </a:p>
      </dsp:txBody>
      <dsp:txXfrm>
        <a:off x="63929" y="65913"/>
        <a:ext cx="2066529" cy="1181726"/>
      </dsp:txXfrm>
    </dsp:sp>
    <dsp:sp modelId="{68CD79FD-67B6-5C45-BC55-69943959A15E}">
      <dsp:nvSpPr>
        <dsp:cNvPr id="0" name=""/>
        <dsp:cNvSpPr/>
      </dsp:nvSpPr>
      <dsp:spPr>
        <a:xfrm rot="5400000">
          <a:off x="3621119" y="81273"/>
          <a:ext cx="1047667" cy="39011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Kontext (Anwendungsbezug)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z.B. Kundenauftrag bei der Schreinerei Loh</a:t>
          </a:r>
        </a:p>
      </dsp:txBody>
      <dsp:txXfrm rot="-5400000">
        <a:off x="2194387" y="1559149"/>
        <a:ext cx="3849989" cy="945381"/>
      </dsp:txXfrm>
    </dsp:sp>
    <dsp:sp modelId="{11810206-337B-7C4A-9D0E-AEF90A2EC12E}">
      <dsp:nvSpPr>
        <dsp:cNvPr id="0" name=""/>
        <dsp:cNvSpPr/>
      </dsp:nvSpPr>
      <dsp:spPr>
        <a:xfrm>
          <a:off x="0" y="1377047"/>
          <a:ext cx="2194387" cy="130958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Situations-komponente</a:t>
          </a:r>
        </a:p>
      </dsp:txBody>
      <dsp:txXfrm>
        <a:off x="63929" y="1440976"/>
        <a:ext cx="2066529" cy="1181726"/>
      </dsp:txXfrm>
    </dsp:sp>
    <dsp:sp modelId="{E72EC4B5-1364-EC40-9970-45B5AEC71928}">
      <dsp:nvSpPr>
        <dsp:cNvPr id="0" name=""/>
        <dsp:cNvSpPr/>
      </dsp:nvSpPr>
      <dsp:spPr>
        <a:xfrm rot="5400000">
          <a:off x="3621119" y="1456337"/>
          <a:ext cx="1047667" cy="39011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Lernaktivitäten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z.B. informieren, planen, entscheiden, durchführen, kontrollieren, auswerten</a:t>
          </a:r>
        </a:p>
      </dsp:txBody>
      <dsp:txXfrm rot="-5400000">
        <a:off x="2194387" y="2934213"/>
        <a:ext cx="3849989" cy="945381"/>
      </dsp:txXfrm>
    </dsp:sp>
    <dsp:sp modelId="{E5941ED7-D112-6142-BD95-0E4F4FA914A3}">
      <dsp:nvSpPr>
        <dsp:cNvPr id="0" name=""/>
        <dsp:cNvSpPr/>
      </dsp:nvSpPr>
      <dsp:spPr>
        <a:xfrm>
          <a:off x="0" y="2752111"/>
          <a:ext cx="2194387" cy="1309584"/>
        </a:xfrm>
        <a:prstGeom prst="roundRect">
          <a:avLst/>
        </a:prstGeom>
        <a:solidFill>
          <a:srgbClr val="8159C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Verhaltens-komponente</a:t>
          </a:r>
        </a:p>
      </dsp:txBody>
      <dsp:txXfrm>
        <a:off x="63929" y="2816040"/>
        <a:ext cx="2066529" cy="1181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1FC44-D5BC-41F2-AB4E-22DD507E6D10}">
      <dsp:nvSpPr>
        <dsp:cNvPr id="0" name=""/>
        <dsp:cNvSpPr/>
      </dsp:nvSpPr>
      <dsp:spPr>
        <a:xfrm>
          <a:off x="6726" y="1637289"/>
          <a:ext cx="2798426" cy="12539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ergebnisorientiert </a:t>
          </a:r>
        </a:p>
      </dsp:txBody>
      <dsp:txXfrm>
        <a:off x="6726" y="1637289"/>
        <a:ext cx="2798426" cy="1253953"/>
      </dsp:txXfrm>
    </dsp:sp>
    <dsp:sp modelId="{A669644C-DEC5-4A13-9C67-0EC3186BB6AF}">
      <dsp:nvSpPr>
        <dsp:cNvPr id="0" name=""/>
        <dsp:cNvSpPr/>
      </dsp:nvSpPr>
      <dsp:spPr>
        <a:xfrm>
          <a:off x="2892399" y="1644674"/>
          <a:ext cx="3060471" cy="1239183"/>
        </a:xfrm>
        <a:prstGeom prst="rect">
          <a:avLst/>
        </a:prstGeom>
        <a:solidFill>
          <a:schemeClr val="accent5">
            <a:hueOff val="-5213275"/>
            <a:satOff val="-16157"/>
            <a:lumOff val="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frageorientiert</a:t>
          </a:r>
        </a:p>
      </dsp:txBody>
      <dsp:txXfrm>
        <a:off x="2892399" y="1644674"/>
        <a:ext cx="3060471" cy="1239183"/>
      </dsp:txXfrm>
    </dsp:sp>
    <dsp:sp modelId="{BEC864C8-D689-449C-828F-684F32563DFF}">
      <dsp:nvSpPr>
        <dsp:cNvPr id="0" name=""/>
        <dsp:cNvSpPr/>
      </dsp:nvSpPr>
      <dsp:spPr>
        <a:xfrm>
          <a:off x="61911" y="2972792"/>
          <a:ext cx="2774438" cy="1400064"/>
        </a:xfrm>
        <a:prstGeom prst="rect">
          <a:avLst/>
        </a:prstGeom>
        <a:solidFill>
          <a:schemeClr val="accent5">
            <a:hueOff val="-10426549"/>
            <a:satOff val="-32315"/>
            <a:lumOff val="2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situationsorientiert</a:t>
          </a:r>
        </a:p>
      </dsp:txBody>
      <dsp:txXfrm>
        <a:off x="61911" y="2972792"/>
        <a:ext cx="2774438" cy="1400064"/>
      </dsp:txXfrm>
    </dsp:sp>
    <dsp:sp modelId="{EDC8BF99-981C-47AA-B16D-643182506D30}">
      <dsp:nvSpPr>
        <dsp:cNvPr id="0" name=""/>
        <dsp:cNvSpPr/>
      </dsp:nvSpPr>
      <dsp:spPr>
        <a:xfrm>
          <a:off x="2910436" y="2972792"/>
          <a:ext cx="3000408" cy="1400064"/>
        </a:xfrm>
        <a:prstGeom prst="rect">
          <a:avLst/>
        </a:prstGeom>
        <a:solidFill>
          <a:schemeClr val="accent5">
            <a:hueOff val="-15639824"/>
            <a:satOff val="-48472"/>
            <a:lumOff val="32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symbolisch</a:t>
          </a:r>
        </a:p>
      </dsp:txBody>
      <dsp:txXfrm>
        <a:off x="2910436" y="2972792"/>
        <a:ext cx="3000408" cy="1400064"/>
      </dsp:txXfrm>
    </dsp:sp>
    <dsp:sp modelId="{A99D35F9-C1BD-4B15-9FA5-0E33C54F5857}">
      <dsp:nvSpPr>
        <dsp:cNvPr id="0" name=""/>
        <dsp:cNvSpPr/>
      </dsp:nvSpPr>
      <dsp:spPr>
        <a:xfrm>
          <a:off x="0" y="9550"/>
          <a:ext cx="5920523" cy="1400064"/>
        </a:xfrm>
        <a:prstGeom prst="rect">
          <a:avLst/>
        </a:prstGeom>
        <a:solidFill>
          <a:schemeClr val="accent5">
            <a:hueOff val="-20853098"/>
            <a:satOff val="-64629"/>
            <a:lumOff val="431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Mögliche Typen:</a:t>
          </a:r>
        </a:p>
      </dsp:txBody>
      <dsp:txXfrm>
        <a:off x="0" y="9550"/>
        <a:ext cx="5920523" cy="1400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19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19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19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19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1BCC72B-9369-4171-9922-51C4E5B3434D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456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Die Handlungskompetenz lässt sich mit Hilfe von Lernsituationen fördern ... Da sie komplexe Lernarrangements sind. Sie orientieren sich an beruflichen, lebensnahen Problemstellungen – schaffen damit einen </a:t>
            </a:r>
            <a:r>
              <a:rPr lang="de-DE" sz="2000" b="1" strike="noStrike" spc="-1">
                <a:latin typeface="Arial"/>
                <a:ea typeface="ＭＳ Ｐゴシック"/>
              </a:rPr>
              <a:t>authentischen Kontext</a:t>
            </a:r>
            <a:r>
              <a:rPr lang="de-DE" sz="2000" b="0" strike="noStrike" spc="-1">
                <a:latin typeface="Arial"/>
                <a:ea typeface="ＭＳ Ｐゴシック"/>
              </a:rPr>
              <a:t>/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Sind handlungsorientiert – sie Zeigen den Prozess der Lösungsfindung schrittttweise auf und didaktisch-reduziert – an die Lerner orientiert – lassen Lösungen auf unterschiedliche Niveaus zu / sie verknüpfen vorhandenes Wissen und die Erfahrung der Lerner mit neuem Wissen  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LF werden mit Hilfe von LS in größere Unterrichtseinheiten gegliedert.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601"/>
              </a:spcBef>
            </a:pPr>
            <a:r>
              <a:rPr lang="de-DE" sz="2000" b="0" strike="noStrike" spc="-1">
                <a:latin typeface="Arial"/>
                <a:ea typeface="ＭＳ Ｐゴシック"/>
              </a:rPr>
              <a:t>Intelligentes Wissen = LS werden so gestaltet, dass eine Situation aus </a:t>
            </a:r>
            <a:r>
              <a:rPr lang="de-DE" sz="2000" b="1" strike="noStrike" spc="-1">
                <a:latin typeface="Arial"/>
                <a:ea typeface="ＭＳ Ｐゴシック"/>
              </a:rPr>
              <a:t>verschiedenen Blickwinkeln </a:t>
            </a:r>
            <a:r>
              <a:rPr lang="de-DE" sz="2000" b="0" strike="noStrike" spc="-1">
                <a:latin typeface="Arial"/>
                <a:ea typeface="ＭＳ Ｐゴシック"/>
              </a:rPr>
              <a:t>betrachtet werden kann, so dass Wissen flexibel auf andere Problemstellungen übertragbar wird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Dabei sollen insbesondere </a:t>
            </a:r>
            <a:r>
              <a:rPr lang="de-DE" sz="2000" b="1" strike="noStrike" spc="-1">
                <a:latin typeface="Arial"/>
                <a:ea typeface="ＭＳ Ｐゴシック"/>
              </a:rPr>
              <a:t>kooperative Unterrichtsmethoden </a:t>
            </a:r>
            <a:r>
              <a:rPr lang="de-DE" sz="2000" b="0" strike="noStrike" spc="-1">
                <a:latin typeface="Arial"/>
                <a:ea typeface="ＭＳ Ｐゴシック"/>
              </a:rPr>
              <a:t>berücksichtigt werden, die unmittelbar die Handlungskompetenz und das Bedürfnis der </a:t>
            </a:r>
            <a:r>
              <a:rPr lang="de-DE" sz="2000" b="1" strike="noStrike" spc="-1">
                <a:latin typeface="Arial"/>
                <a:ea typeface="ＭＳ Ｐゴシック"/>
              </a:rPr>
              <a:t>sozialen Einbindung</a:t>
            </a:r>
            <a:r>
              <a:rPr lang="de-DE" sz="2000" b="0" strike="noStrike" spc="-1">
                <a:latin typeface="Arial"/>
                <a:ea typeface="ＭＳ Ｐゴシック"/>
              </a:rPr>
              <a:t> fördern. Lernen ist nicht nur ein individueller kognitiver Prozess, sondern auch einer sozialer </a:t>
            </a:r>
            <a:r>
              <a:rPr lang="de-DE" sz="2000" b="1" strike="noStrike" spc="-1">
                <a:latin typeface="Arial"/>
                <a:ea typeface="ＭＳ Ｐゴシック"/>
              </a:rPr>
              <a:t>Aushandlungsprozesse, </a:t>
            </a:r>
            <a:r>
              <a:rPr lang="de-DE" sz="2000" b="0" strike="noStrike" spc="-1">
                <a:latin typeface="Arial"/>
                <a:ea typeface="ＭＳ Ｐゴシック"/>
              </a:rPr>
              <a:t>indem man Denkprozesse verbalisiert und Ideen vergleicht.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456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Die Lernsituation soll möglichst authentische Ereignisse oder Situationen in den Mittelpunkt stellen, die die persönliche Lebens- und Erfahrungswelt von Lernenden berücksichtigt.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Sie soll so gestaltet werden, dass sie den Umgang mit komplexen Problemen aus dem beruflichen Erfahrungsbereich (je nach Fachrichtung werden die Schüler an die beruflichen Situationen herangeführt) ermöglicht.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 wirkt motivierend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 weckt Interesse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 fördert intrinsische Lernbereitschaft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456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601"/>
              </a:spcBef>
            </a:pPr>
            <a:r>
              <a:rPr lang="de-DE" sz="2000" b="0" strike="noStrike" spc="-1">
                <a:latin typeface="Arial"/>
                <a:ea typeface="ＭＳ Ｐゴシック"/>
              </a:rPr>
              <a:t>Die Lernsituation soll so gestaltet werden, dass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601"/>
              </a:spcBef>
            </a:pPr>
            <a:r>
              <a:rPr lang="de-DE" sz="2000" b="0" strike="noStrike" spc="-1">
                <a:latin typeface="Arial"/>
                <a:ea typeface="ＭＳ Ｐゴシック"/>
              </a:rPr>
              <a:t>- für unterschiedliche wie z.B. wirtschaftliche, rechtliche, gesellschaftliche und persönliche Zusammenhänge ein Problembewusstsein entwickelt wird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2000" b="0" strike="noStrike" spc="-1">
                <a:latin typeface="Arial"/>
                <a:ea typeface="ＭＳ Ｐゴシック"/>
              </a:rPr>
              <a:t> Wissen flexibel auf andere Problemstellungen übertragbar wird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2000" b="0" strike="noStrike" spc="-1">
                <a:latin typeface="Arial"/>
                <a:ea typeface="ＭＳ Ｐゴシック"/>
              </a:rPr>
              <a:t> Wissen flexibel abrufbar, anwendbar und entwickelbar wird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2000" b="0" strike="noStrike" spc="-1">
                <a:latin typeface="Arial"/>
                <a:ea typeface="ＭＳ Ｐゴシック"/>
              </a:rPr>
              <a:t> die Lernenden ihre Fähigkeiten und Fertigkeiten in variablen Situationen erfolgreich und verantwortungsbewusst anwenden können, um verschiedenste Probleme zu lösen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601"/>
              </a:spcBef>
            </a:pP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456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Da Wissen nicht nur ein Resultat eines individuellen kognitiven Prozess ist, sondern auch sozialer Aushandlungsprozesse, soll die Lernsituation so gestaltet werden, dass sie 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2000" b="0" strike="noStrike" spc="-1">
                <a:latin typeface="Arial"/>
                <a:ea typeface="ＭＳ Ｐゴシック"/>
              </a:rPr>
              <a:t>das kooperative Lernen, das gemeinschaftliche, arbeitsteilige Erarbeiten und Anwenden von Problemlösungen unter eigener individueller Verantwortung fördert.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DE" sz="2000" b="0" strike="noStrike" spc="-1">
                <a:latin typeface="Arial"/>
                <a:ea typeface="ＭＳ Ｐゴシック"/>
              </a:rPr>
              <a:t>das selbstgesteuerte Lernen ermöglicht, so dass der Einzelne selbst aktiv werden kann und seinen Erfolg erleben kann.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601"/>
              </a:spcBef>
            </a:pP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456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Damit neues Wissen nicht an den Anwendungskontext gebunden bleibt, in dem es erworben wurde,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sollen die Lernenden die eigenen Handlungs- und Denkprozesse verbalisieren und dadurch auch mit denen ihrer Klassenkameraden vergleichen,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als auch auswerten und reflektieren.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Förderung des sozialen Austauschs / Unterstützung der Metakognition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601"/>
              </a:spcBef>
            </a:pP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456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Die Inhaltskomponente bestimmt die Lerninhalte.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Die Verhaltenskomponente ermöglicht das Lernen. Sie bestimmt die Lernaktivitäten im Lernprozess (nach der vollständigen Handlung) hin zum Lernprodukt. Hinweis auf Mini-Input: Vollständige Handlung.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Die Situationskomponente stellt den Kontext her. (siehe nachfolgende Folien)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Kumulativer (systematischer) Kompetenzaufbau beachten – Grundkompetenzen zuerst – erst dann kann ich weitere Kompetenzen aufbauen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906480" y="4715280"/>
            <a:ext cx="498456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Die Lernsituation hat den Charakter einer Überschrift – sie ist also nicht ausführlich – gibt aber Raum für die vollständige Handlung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de-DE" sz="2000" b="0" strike="noStrike" spc="-1">
                <a:latin typeface="Arial"/>
                <a:ea typeface="ＭＳ Ｐゴシック"/>
              </a:rPr>
              <a:t>ergebnisorientiert, damit der Schüler auch weiß, was das Ziel seines Tuns ist… 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673200" y="2525760"/>
            <a:ext cx="7751520" cy="1012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673200" y="2525760"/>
            <a:ext cx="7751520" cy="1012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8F1936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/>
          <p:cNvGrpSpPr/>
          <p:nvPr/>
        </p:nvGrpSpPr>
        <p:grpSpPr>
          <a:xfrm>
            <a:off x="0" y="1584360"/>
            <a:ext cx="7264080" cy="90000"/>
            <a:chOff x="0" y="1584360"/>
            <a:chExt cx="7264080" cy="90000"/>
          </a:xfrm>
        </p:grpSpPr>
        <p:sp>
          <p:nvSpPr>
            <p:cNvPr id="18" name="CustomShape 2"/>
            <p:cNvSpPr/>
            <p:nvPr/>
          </p:nvSpPr>
          <p:spPr>
            <a:xfrm>
              <a:off x="714240" y="1584360"/>
              <a:ext cx="6549840" cy="90000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0" y="1584360"/>
              <a:ext cx="718920" cy="90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Line 4"/>
          <p:cNvSpPr/>
          <p:nvPr/>
        </p:nvSpPr>
        <p:spPr>
          <a:xfrm>
            <a:off x="0" y="6600600"/>
            <a:ext cx="9144000" cy="0"/>
          </a:xfrm>
          <a:prstGeom prst="line">
            <a:avLst/>
          </a:prstGeom>
          <a:ln w="9360">
            <a:solidFill>
              <a:srgbClr val="C0C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7264440" y="6603840"/>
            <a:ext cx="116028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606060"/>
                </a:solidFill>
                <a:latin typeface="Arial"/>
              </a:rPr>
              <a:t>Folie </a:t>
            </a:r>
            <a:fld id="{B9D2C6B5-B650-4C42-975F-23CBB8AE3623}" type="slidenum">
              <a:rPr lang="de-DE" sz="900" b="0" strike="noStrike" spc="-1">
                <a:solidFill>
                  <a:srgbClr val="606060"/>
                </a:solidFill>
                <a:latin typeface="Arial"/>
              </a:rPr>
              <a:t>‹Nr.›</a:t>
            </a:fld>
            <a:r>
              <a:rPr lang="de-DE" sz="900" b="0" strike="noStrike" spc="-1">
                <a:solidFill>
                  <a:srgbClr val="606060"/>
                </a:solidFill>
                <a:latin typeface="Arial"/>
              </a:rPr>
              <a:t>  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5" name="CustomShape 6" hidden="1"/>
          <p:cNvSpPr/>
          <p:nvPr/>
        </p:nvSpPr>
        <p:spPr>
          <a:xfrm>
            <a:off x="6004080" y="6603840"/>
            <a:ext cx="126000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Grafik 5" descr="RP_PL_vierfarbig.jpg"/>
          <p:cNvPicPr/>
          <p:nvPr/>
        </p:nvPicPr>
        <p:blipFill>
          <a:blip r:embed="rId14"/>
          <a:stretch/>
        </p:blipFill>
        <p:spPr>
          <a:xfrm>
            <a:off x="6800760" y="155520"/>
            <a:ext cx="2066400" cy="847440"/>
          </a:xfrm>
          <a:prstGeom prst="rect">
            <a:avLst/>
          </a:prstGeom>
          <a:ln>
            <a:noFill/>
          </a:ln>
        </p:spPr>
      </p:pic>
      <p:grpSp>
        <p:nvGrpSpPr>
          <p:cNvPr id="7" name="Group 7"/>
          <p:cNvGrpSpPr/>
          <p:nvPr/>
        </p:nvGrpSpPr>
        <p:grpSpPr>
          <a:xfrm>
            <a:off x="0" y="1585800"/>
            <a:ext cx="7264080" cy="90000"/>
            <a:chOff x="0" y="1585800"/>
            <a:chExt cx="7264080" cy="90000"/>
          </a:xfrm>
        </p:grpSpPr>
        <p:sp>
          <p:nvSpPr>
            <p:cNvPr id="8" name="CustomShape 8"/>
            <p:cNvSpPr/>
            <p:nvPr/>
          </p:nvSpPr>
          <p:spPr>
            <a:xfrm>
              <a:off x="714240" y="1585800"/>
              <a:ext cx="6549840" cy="90000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9"/>
            <p:cNvSpPr/>
            <p:nvPr/>
          </p:nvSpPr>
          <p:spPr>
            <a:xfrm>
              <a:off x="0" y="1585800"/>
              <a:ext cx="718920" cy="90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" name="CustomShape 10"/>
          <p:cNvSpPr/>
          <p:nvPr/>
        </p:nvSpPr>
        <p:spPr>
          <a:xfrm>
            <a:off x="7264440" y="6603840"/>
            <a:ext cx="116028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606060"/>
                </a:solidFill>
                <a:latin typeface="Bliss Light"/>
                <a:ea typeface="ＭＳ Ｐゴシック"/>
              </a:rPr>
              <a:t>Folie </a:t>
            </a:r>
            <a:fld id="{3B71C515-80D2-4D1C-9867-86AD86E86AF7}" type="slidenum">
              <a:rPr lang="de-DE" sz="900" b="0" strike="noStrike" spc="-1">
                <a:solidFill>
                  <a:srgbClr val="606060"/>
                </a:solidFill>
                <a:latin typeface="Bliss Light"/>
                <a:ea typeface="ＭＳ Ｐゴシック"/>
              </a:rPr>
              <a:t>‹Nr.›</a:t>
            </a:fld>
            <a:r>
              <a:rPr lang="de-DE" sz="900" b="0" strike="noStrike" spc="-1">
                <a:solidFill>
                  <a:srgbClr val="606060"/>
                </a:solidFill>
                <a:latin typeface="Bliss Light"/>
                <a:ea typeface="ＭＳ Ｐゴシック"/>
              </a:rPr>
              <a:t>  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11" name="CustomShape 11"/>
          <p:cNvSpPr/>
          <p:nvPr/>
        </p:nvSpPr>
        <p:spPr>
          <a:xfrm>
            <a:off x="0" y="1556640"/>
            <a:ext cx="9143640" cy="5053320"/>
          </a:xfrm>
          <a:prstGeom prst="rect">
            <a:avLst/>
          </a:prstGeom>
          <a:solidFill>
            <a:srgbClr val="8F1936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2"/>
          <p:cNvSpPr/>
          <p:nvPr/>
        </p:nvSpPr>
        <p:spPr>
          <a:xfrm>
            <a:off x="714240" y="6603840"/>
            <a:ext cx="504000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606060"/>
                </a:solidFill>
                <a:latin typeface="Arial"/>
                <a:ea typeface="ＭＳ Ｐゴシック"/>
              </a:rPr>
              <a:t>		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13" name="CustomShape 13"/>
          <p:cNvSpPr/>
          <p:nvPr/>
        </p:nvSpPr>
        <p:spPr>
          <a:xfrm>
            <a:off x="6004080" y="6603840"/>
            <a:ext cx="126000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606060"/>
                </a:solidFill>
                <a:latin typeface="Arial"/>
                <a:ea typeface="ＭＳ Ｐゴシック"/>
              </a:rPr>
              <a:t> </a:t>
            </a:r>
            <a:endParaRPr lang="de-DE" sz="900" b="0" strike="noStrike" spc="-1">
              <a:latin typeface="Arial"/>
            </a:endParaRPr>
          </a:p>
        </p:txBody>
      </p:sp>
      <p:pic>
        <p:nvPicPr>
          <p:cNvPr id="14" name="Grafik 5" descr="RP_PL_vierfarbig.jpg"/>
          <p:cNvPicPr/>
          <p:nvPr/>
        </p:nvPicPr>
        <p:blipFill>
          <a:blip r:embed="rId14"/>
          <a:stretch/>
        </p:blipFill>
        <p:spPr>
          <a:xfrm>
            <a:off x="6800760" y="155520"/>
            <a:ext cx="2066400" cy="847440"/>
          </a:xfrm>
          <a:prstGeom prst="rect">
            <a:avLst/>
          </a:prstGeom>
          <a:ln>
            <a:noFill/>
          </a:ln>
        </p:spPr>
      </p:pic>
      <p:sp>
        <p:nvSpPr>
          <p:cNvPr id="15" name="PlaceHolder 14"/>
          <p:cNvSpPr>
            <a:spLocks noGrp="1"/>
          </p:cNvSpPr>
          <p:nvPr>
            <p:ph type="title"/>
          </p:nvPr>
        </p:nvSpPr>
        <p:spPr>
          <a:xfrm>
            <a:off x="673200" y="2525760"/>
            <a:ext cx="7751520" cy="2184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800" b="0" strike="noStrike" cap="all" spc="-1">
                <a:solidFill>
                  <a:srgbClr val="FFFFFF"/>
                </a:solidFill>
                <a:latin typeface="Arial"/>
                <a:ea typeface="ＭＳ Ｐゴシック"/>
              </a:rPr>
              <a:t>Mastertitelformat bearbeiten</a:t>
            </a:r>
            <a:endParaRPr lang="de-DE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8F1936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60606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60606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60606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60606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"/>
          <p:cNvGrpSpPr/>
          <p:nvPr/>
        </p:nvGrpSpPr>
        <p:grpSpPr>
          <a:xfrm>
            <a:off x="0" y="1584360"/>
            <a:ext cx="7264080" cy="90000"/>
            <a:chOff x="0" y="1584360"/>
            <a:chExt cx="7264080" cy="90000"/>
          </a:xfrm>
        </p:grpSpPr>
        <p:sp>
          <p:nvSpPr>
            <p:cNvPr id="54" name="CustomShape 2"/>
            <p:cNvSpPr/>
            <p:nvPr/>
          </p:nvSpPr>
          <p:spPr>
            <a:xfrm>
              <a:off x="714240" y="1584360"/>
              <a:ext cx="6549840" cy="90000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3"/>
            <p:cNvSpPr/>
            <p:nvPr/>
          </p:nvSpPr>
          <p:spPr>
            <a:xfrm>
              <a:off x="0" y="1584360"/>
              <a:ext cx="718920" cy="90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" name="Line 4"/>
          <p:cNvSpPr/>
          <p:nvPr/>
        </p:nvSpPr>
        <p:spPr>
          <a:xfrm>
            <a:off x="0" y="6600600"/>
            <a:ext cx="9144000" cy="0"/>
          </a:xfrm>
          <a:prstGeom prst="line">
            <a:avLst/>
          </a:prstGeom>
          <a:ln w="9360">
            <a:solidFill>
              <a:srgbClr val="C0C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5"/>
          <p:cNvSpPr/>
          <p:nvPr/>
        </p:nvSpPr>
        <p:spPr>
          <a:xfrm>
            <a:off x="7264440" y="6603840"/>
            <a:ext cx="116028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606060"/>
                </a:solidFill>
                <a:latin typeface="Arial"/>
              </a:rPr>
              <a:t>Folie </a:t>
            </a:r>
            <a:fld id="{5C016091-8794-4C98-A149-AD8254581A4F}" type="slidenum">
              <a:rPr lang="de-DE" sz="900" b="0" strike="noStrike" spc="-1">
                <a:solidFill>
                  <a:srgbClr val="606060"/>
                </a:solidFill>
                <a:latin typeface="Arial"/>
              </a:rPr>
              <a:t>‹Nr.›</a:t>
            </a:fld>
            <a:r>
              <a:rPr lang="de-DE" sz="900" b="0" strike="noStrike" spc="-1">
                <a:solidFill>
                  <a:srgbClr val="606060"/>
                </a:solidFill>
                <a:latin typeface="Arial"/>
              </a:rPr>
              <a:t>  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58" name="CustomShape 6"/>
          <p:cNvSpPr/>
          <p:nvPr/>
        </p:nvSpPr>
        <p:spPr>
          <a:xfrm>
            <a:off x="6004080" y="6603840"/>
            <a:ext cx="1260000" cy="2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" name="Grafik 5" descr="RP_PL_vierfarbig.jpg"/>
          <p:cNvPicPr/>
          <p:nvPr/>
        </p:nvPicPr>
        <p:blipFill>
          <a:blip r:embed="rId14"/>
          <a:stretch/>
        </p:blipFill>
        <p:spPr>
          <a:xfrm>
            <a:off x="6800760" y="155520"/>
            <a:ext cx="2066400" cy="847440"/>
          </a:xfrm>
          <a:prstGeom prst="rect">
            <a:avLst/>
          </a:prstGeom>
          <a:ln>
            <a:noFill/>
          </a:ln>
        </p:spPr>
      </p:pic>
      <p:sp>
        <p:nvSpPr>
          <p:cNvPr id="60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6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8F1936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60606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60606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60606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60606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13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611640" y="2277000"/>
            <a:ext cx="8062200" cy="300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Mini-Input: </a:t>
            </a:r>
            <a:br/>
            <a:br/>
            <a:r>
              <a:rPr lang="de-DE" sz="40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Lernsituationen</a:t>
            </a:r>
            <a:br/>
            <a:endParaRPr lang="de-DE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Bild 1" descr="Logo Päd-WEB"/>
          <p:cNvPicPr/>
          <p:nvPr/>
        </p:nvPicPr>
        <p:blipFill>
          <a:blip r:embed="rId4"/>
          <a:stretch/>
        </p:blipFill>
        <p:spPr>
          <a:xfrm>
            <a:off x="3060000" y="5950080"/>
            <a:ext cx="3096000" cy="676080"/>
          </a:xfrm>
          <a:prstGeom prst="rect">
            <a:avLst/>
          </a:prstGeom>
          <a:ln>
            <a:noFill/>
          </a:ln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F77E96D-FC53-4922-9FE5-0E1D4CC421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7"/>
    </mc:Choice>
    <mc:Fallback>
      <p:transition spd="slow" advTm="5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600480" y="1872000"/>
            <a:ext cx="7751520" cy="21848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0" strike="noStrike" cap="all" spc="-1">
                <a:solidFill>
                  <a:srgbClr val="FFFFFF"/>
                </a:solidFill>
                <a:latin typeface="Arial"/>
                <a:ea typeface="ＭＳ Ｐゴシック"/>
              </a:rPr>
              <a:t>Weitere Miniinputs </a:t>
            </a:r>
            <a:br/>
            <a:r>
              <a:rPr lang="de-DE" sz="3200" b="0" strike="noStrike" cap="all" spc="-1">
                <a:solidFill>
                  <a:srgbClr val="FFFFFF"/>
                </a:solidFill>
                <a:latin typeface="Arial"/>
                <a:ea typeface="ＭＳ Ｐゴシック"/>
              </a:rPr>
              <a:t>gibt es zu den Themen: </a:t>
            </a:r>
            <a:br/>
            <a:r>
              <a:rPr lang="de-DE" sz="3200" b="0" strike="noStrike" cap="all" spc="-1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br/>
            <a:r>
              <a:rPr lang="de-DE" sz="24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Kompetenzen, </a:t>
            </a:r>
            <a:br/>
            <a:r>
              <a:rPr lang="de-DE" sz="24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Lernaufgabe,</a:t>
            </a:r>
            <a:br/>
            <a:r>
              <a:rPr lang="de-DE" sz="24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Handlungsorientierung, </a:t>
            </a:r>
            <a:br/>
            <a:r>
              <a:rPr lang="de-DE" sz="24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Handlungsprodukt </a:t>
            </a:r>
            <a:br/>
            <a:r>
              <a:rPr lang="de-DE" sz="2400" b="0" strike="noStrike" spc="-1">
                <a:solidFill>
                  <a:srgbClr val="FFFFFF"/>
                </a:solidFill>
                <a:latin typeface="Arial"/>
                <a:ea typeface="ＭＳ Ｐゴシック"/>
              </a:rPr>
              <a:t>und Lernstrategien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A9B312-3538-40EC-AD9D-239DCB7458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05"/>
    </mc:Choice>
    <mc:Fallback>
      <p:transition spd="slow" advTm="17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33840" y="1700640"/>
            <a:ext cx="8712720" cy="3888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360000" rIns="360000" bIns="360000">
            <a:noAutofit/>
          </a:bodyPr>
          <a:lstStyle/>
          <a:p>
            <a:pPr marL="743040" indent="-285480">
              <a:lnSpc>
                <a:spcPct val="80000"/>
              </a:lnSpc>
            </a:pPr>
            <a:endParaRPr lang="de-DE" sz="1800" b="0" strike="noStrike" spc="-1">
              <a:latin typeface="Arial"/>
            </a:endParaRPr>
          </a:p>
          <a:p>
            <a:pPr marL="743040" lvl="1" indent="-28548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sind komplexe, handlungsorientierte und     didaktisch-reduzierte Lehr-Lernarrangements.</a:t>
            </a:r>
            <a:endParaRPr lang="de-DE" sz="2400" b="0" strike="noStrike" spc="-1">
              <a:latin typeface="Arial"/>
            </a:endParaRPr>
          </a:p>
          <a:p>
            <a:pPr marL="457200">
              <a:lnSpc>
                <a:spcPct val="80000"/>
              </a:lnSpc>
            </a:pPr>
            <a:endParaRPr lang="de-DE" sz="2400" b="0" strike="noStrike" spc="-1">
              <a:latin typeface="Arial"/>
            </a:endParaRPr>
          </a:p>
          <a:p>
            <a:pPr marL="743040" lvl="1" indent="-28548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konkretisieren exemplarisch das Lernfeld.</a:t>
            </a:r>
            <a:endParaRPr lang="de-DE" sz="2400" b="0" strike="noStrike" spc="-1">
              <a:latin typeface="Arial"/>
            </a:endParaRPr>
          </a:p>
          <a:p>
            <a:pPr marL="457200">
              <a:lnSpc>
                <a:spcPct val="80000"/>
              </a:lnSpc>
            </a:pPr>
            <a:endParaRPr lang="de-DE" sz="24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fördern das vernetzte, fächerübergreifende Denken und intelligentes Wissen.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80000"/>
              </a:lnSpc>
            </a:pP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611640" y="337680"/>
            <a:ext cx="6120360" cy="92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3200" b="0" strike="noStrike" cap="all" spc="-1">
                <a:solidFill>
                  <a:srgbClr val="8F1936"/>
                </a:solidFill>
                <a:latin typeface="Arial"/>
                <a:ea typeface="ＭＳ Ｐゴシック"/>
              </a:rPr>
              <a:t>Lernsituationen</a:t>
            </a:r>
            <a:endParaRPr lang="de-DE" sz="3200" b="0" strike="noStrike" spc="-1">
              <a:latin typeface="Arial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57F8E9D-4B8B-4105-AAFB-67A5457906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221"/>
    </mc:Choice>
    <mc:Fallback>
      <p:transition spd="slow" advTm="76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684360" y="692280"/>
            <a:ext cx="6190920" cy="678960"/>
            <a:chOff x="684360" y="692280"/>
            <a:chExt cx="6190920" cy="678960"/>
          </a:xfrm>
        </p:grpSpPr>
        <p:sp>
          <p:nvSpPr>
            <p:cNvPr id="199" name="CustomShape 2"/>
            <p:cNvSpPr/>
            <p:nvPr/>
          </p:nvSpPr>
          <p:spPr>
            <a:xfrm>
              <a:off x="684360" y="692280"/>
              <a:ext cx="6190920" cy="67896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720720" y="725400"/>
              <a:ext cx="6117840" cy="61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1280" tIns="0" rIns="161280" bIns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1120"/>
                </a:spcAft>
              </a:pPr>
              <a:r>
                <a:rPr lang="de-DE" sz="3200" b="0" i="1" strike="noStrike" spc="-1">
                  <a:solidFill>
                    <a:srgbClr val="773745"/>
                  </a:solidFill>
                  <a:latin typeface="Arial"/>
                </a:rPr>
                <a:t>Lernsituation: Konstruktion</a:t>
              </a:r>
              <a:endParaRPr lang="de-DE" sz="3200" b="0" strike="noStrike" spc="-1">
                <a:latin typeface="Arial"/>
              </a:endParaRPr>
            </a:p>
          </p:txBody>
        </p:sp>
      </p:grp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367029450"/>
              </p:ext>
            </p:extLst>
          </p:nvPr>
        </p:nvGraphicFramePr>
        <p:xfrm>
          <a:off x="760320" y="2036160"/>
          <a:ext cx="647568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E29A23B-022B-4351-AFCE-421C2C2E6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16"/>
    </mc:Choice>
    <mc:Fallback>
      <p:transition spd="slow" advTm="19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1"/>
          <p:cNvGrpSpPr/>
          <p:nvPr/>
        </p:nvGrpSpPr>
        <p:grpSpPr>
          <a:xfrm>
            <a:off x="684360" y="692280"/>
            <a:ext cx="6190920" cy="678960"/>
            <a:chOff x="684360" y="692280"/>
            <a:chExt cx="6190920" cy="678960"/>
          </a:xfrm>
        </p:grpSpPr>
        <p:sp>
          <p:nvSpPr>
            <p:cNvPr id="202" name="CustomShape 2"/>
            <p:cNvSpPr/>
            <p:nvPr/>
          </p:nvSpPr>
          <p:spPr>
            <a:xfrm>
              <a:off x="684360" y="692280"/>
              <a:ext cx="6190920" cy="67896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3" name="CustomShape 3"/>
            <p:cNvSpPr/>
            <p:nvPr/>
          </p:nvSpPr>
          <p:spPr>
            <a:xfrm>
              <a:off x="720720" y="725400"/>
              <a:ext cx="6117840" cy="61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1280" tIns="0" rIns="161280" bIns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1120"/>
                </a:spcAft>
              </a:pPr>
              <a:r>
                <a:rPr lang="de-DE" sz="3200" b="0" i="1" strike="noStrike" spc="-1">
                  <a:solidFill>
                    <a:srgbClr val="773745"/>
                  </a:solidFill>
                  <a:latin typeface="Arial"/>
                </a:rPr>
                <a:t>Lernsituation: Konstruktion</a:t>
              </a:r>
              <a:endParaRPr lang="de-DE" sz="3200" b="0" strike="noStrike" spc="-1">
                <a:latin typeface="Arial"/>
              </a:endParaRPr>
            </a:p>
          </p:txBody>
        </p:sp>
      </p:grpSp>
      <p:grpSp>
        <p:nvGrpSpPr>
          <p:cNvPr id="204" name="Group 4"/>
          <p:cNvGrpSpPr/>
          <p:nvPr/>
        </p:nvGrpSpPr>
        <p:grpSpPr>
          <a:xfrm>
            <a:off x="468360" y="1844640"/>
            <a:ext cx="2088720" cy="2088720"/>
            <a:chOff x="468360" y="1844640"/>
            <a:chExt cx="2088720" cy="2088720"/>
          </a:xfrm>
        </p:grpSpPr>
        <p:sp>
          <p:nvSpPr>
            <p:cNvPr id="205" name="CustomShape 5"/>
            <p:cNvSpPr/>
            <p:nvPr/>
          </p:nvSpPr>
          <p:spPr>
            <a:xfrm>
              <a:off x="468360" y="1844640"/>
              <a:ext cx="2088720" cy="2088720"/>
            </a:xfrm>
            <a:prstGeom prst="ellipse">
              <a:avLst/>
            </a:prstGeom>
            <a:solidFill>
              <a:srgbClr val="E78DA0"/>
            </a:solidFill>
            <a:ln w="9360">
              <a:noFill/>
            </a:ln>
            <a:effectLst>
              <a:outerShdw dist="23040" dir="5400000" rotWithShape="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6"/>
            <p:cNvSpPr/>
            <p:nvPr/>
          </p:nvSpPr>
          <p:spPr>
            <a:xfrm>
              <a:off x="774720" y="2151000"/>
              <a:ext cx="1476000" cy="1476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3040" tIns="23040" rIns="23040" bIns="230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29"/>
                </a:spcAft>
              </a:pPr>
              <a:r>
                <a:rPr lang="de-DE" sz="1800" b="0" strike="noStrike" spc="-1">
                  <a:solidFill>
                    <a:srgbClr val="FFFFFF"/>
                  </a:solidFill>
                  <a:latin typeface="Arial"/>
                </a:rPr>
                <a:t>Authentischer Kontext </a:t>
              </a:r>
              <a:endParaRPr lang="de-DE" sz="1800" b="0" strike="noStrike" spc="-1">
                <a:latin typeface="Arial"/>
              </a:endParaRPr>
            </a:p>
          </p:txBody>
        </p:sp>
      </p:grpSp>
      <p:sp>
        <p:nvSpPr>
          <p:cNvPr id="207" name="CustomShape 7"/>
          <p:cNvSpPr/>
          <p:nvPr/>
        </p:nvSpPr>
        <p:spPr>
          <a:xfrm>
            <a:off x="2699640" y="2709360"/>
            <a:ext cx="4895640" cy="3539520"/>
          </a:xfrm>
          <a:prstGeom prst="rect">
            <a:avLst/>
          </a:prstGeom>
          <a:noFill/>
          <a:ln w="38160">
            <a:solidFill>
              <a:schemeClr val="accent5">
                <a:lumMod val="40000"/>
                <a:lumOff val="6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Die Lernsituation soll so gestaltet werden, dass sie</a:t>
            </a:r>
            <a:endParaRPr lang="de-DE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-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den Umgang mit komplexen Problemen </a:t>
            </a:r>
            <a:endParaRPr lang="de-DE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-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aus dem privaten und beruflichen Erfahrungsbereich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ermöglicht.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de-DE" sz="2400" b="0" strike="noStrike" spc="-1">
              <a:latin typeface="Arial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BEA708F-F8EC-4E74-B6AB-6C6420352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76"/>
    </mc:Choice>
    <mc:Fallback>
      <p:transition spd="slow" advTm="31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1"/>
          <p:cNvGrpSpPr/>
          <p:nvPr/>
        </p:nvGrpSpPr>
        <p:grpSpPr>
          <a:xfrm>
            <a:off x="684360" y="692280"/>
            <a:ext cx="6190920" cy="678960"/>
            <a:chOff x="684360" y="692280"/>
            <a:chExt cx="6190920" cy="678960"/>
          </a:xfrm>
        </p:grpSpPr>
        <p:sp>
          <p:nvSpPr>
            <p:cNvPr id="209" name="CustomShape 2"/>
            <p:cNvSpPr/>
            <p:nvPr/>
          </p:nvSpPr>
          <p:spPr>
            <a:xfrm>
              <a:off x="684360" y="692280"/>
              <a:ext cx="6190920" cy="67896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0" name="CustomShape 3"/>
            <p:cNvSpPr/>
            <p:nvPr/>
          </p:nvSpPr>
          <p:spPr>
            <a:xfrm>
              <a:off x="720720" y="725400"/>
              <a:ext cx="6117840" cy="61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1280" tIns="0" rIns="161280" bIns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1120"/>
                </a:spcAft>
              </a:pPr>
              <a:r>
                <a:rPr lang="de-DE" sz="3200" b="0" i="1" strike="noStrike" spc="-1">
                  <a:solidFill>
                    <a:srgbClr val="773745"/>
                  </a:solidFill>
                  <a:latin typeface="Arial"/>
                </a:rPr>
                <a:t>Lernsituation: Konstruktion</a:t>
              </a:r>
              <a:endParaRPr lang="de-DE" sz="3200" b="0" strike="noStrike" spc="-1">
                <a:latin typeface="Arial"/>
              </a:endParaRPr>
            </a:p>
          </p:txBody>
        </p:sp>
      </p:grpSp>
      <p:sp>
        <p:nvSpPr>
          <p:cNvPr id="211" name="CustomShape 4"/>
          <p:cNvSpPr/>
          <p:nvPr/>
        </p:nvSpPr>
        <p:spPr>
          <a:xfrm>
            <a:off x="773280" y="1935360"/>
            <a:ext cx="1477440" cy="14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040" tIns="23040" rIns="23040" bIns="230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</a:rPr>
              <a:t>Authentischer Kontext </a:t>
            </a:r>
            <a:endParaRPr lang="de-DE" sz="1800" b="0" strike="noStrike" spc="-1">
              <a:latin typeface="Arial"/>
            </a:endParaRPr>
          </a:p>
        </p:txBody>
      </p:sp>
      <p:grpSp>
        <p:nvGrpSpPr>
          <p:cNvPr id="212" name="Group 5"/>
          <p:cNvGrpSpPr/>
          <p:nvPr/>
        </p:nvGrpSpPr>
        <p:grpSpPr>
          <a:xfrm>
            <a:off x="468360" y="1845000"/>
            <a:ext cx="2088720" cy="2090520"/>
            <a:chOff x="468360" y="1845000"/>
            <a:chExt cx="2088720" cy="2090520"/>
          </a:xfrm>
        </p:grpSpPr>
        <p:sp>
          <p:nvSpPr>
            <p:cNvPr id="213" name="CustomShape 6"/>
            <p:cNvSpPr/>
            <p:nvPr/>
          </p:nvSpPr>
          <p:spPr>
            <a:xfrm>
              <a:off x="468360" y="1845000"/>
              <a:ext cx="2088720" cy="2090520"/>
            </a:xfrm>
            <a:prstGeom prst="ellipse">
              <a:avLst/>
            </a:prstGeom>
            <a:solidFill>
              <a:srgbClr val="A2B998"/>
            </a:solidFill>
            <a:ln w="9360">
              <a:noFill/>
            </a:ln>
            <a:effectLst>
              <a:outerShdw dist="23040" dir="5400000" rotWithShape="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7"/>
            <p:cNvSpPr/>
            <p:nvPr/>
          </p:nvSpPr>
          <p:spPr>
            <a:xfrm>
              <a:off x="774720" y="2133000"/>
              <a:ext cx="1476000" cy="1477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4120" tIns="24120" rIns="24120" bIns="241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r>
                <a:rPr lang="de-DE" sz="1900" b="0" strike="noStrike" spc="-1">
                  <a:solidFill>
                    <a:srgbClr val="FFFFFF"/>
                  </a:solidFill>
                  <a:latin typeface="Arial"/>
                </a:rPr>
                <a:t>Multiple Kontexte und Perspektiven</a:t>
              </a:r>
              <a:endParaRPr lang="de-DE" sz="1900" b="0" strike="noStrike" spc="-1">
                <a:latin typeface="Arial"/>
              </a:endParaRPr>
            </a:p>
          </p:txBody>
        </p:sp>
      </p:grpSp>
      <p:sp>
        <p:nvSpPr>
          <p:cNvPr id="215" name="CustomShape 8"/>
          <p:cNvSpPr/>
          <p:nvPr/>
        </p:nvSpPr>
        <p:spPr>
          <a:xfrm>
            <a:off x="2700360" y="2708280"/>
            <a:ext cx="4895640" cy="3259800"/>
          </a:xfrm>
          <a:prstGeom prst="rect">
            <a:avLst/>
          </a:prstGeom>
          <a:noFill/>
          <a:ln w="38160">
            <a:solidFill>
              <a:srgbClr val="A2B99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Die Lernsituation soll so gestaltet werden, dass </a:t>
            </a:r>
            <a:endParaRPr lang="de-DE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-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spezifische Inhalte </a:t>
            </a:r>
            <a:endParaRPr lang="de-DE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-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in verschiedenen Situationen </a:t>
            </a:r>
            <a:endParaRPr lang="de-DE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-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aus unterschiedlichen Blickwinkeln 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betrachtet werden können.</a:t>
            </a:r>
            <a:endParaRPr lang="de-DE" sz="2400" b="0" strike="noStrike" spc="-1">
              <a:latin typeface="Arial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B7C0E0-C19F-4EC5-9BFA-3C1E156BFE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22"/>
    </mc:Choice>
    <mc:Fallback>
      <p:transition spd="slow" advTm="5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1"/>
          <p:cNvGrpSpPr/>
          <p:nvPr/>
        </p:nvGrpSpPr>
        <p:grpSpPr>
          <a:xfrm>
            <a:off x="684360" y="692280"/>
            <a:ext cx="6190920" cy="678960"/>
            <a:chOff x="684360" y="692280"/>
            <a:chExt cx="6190920" cy="678960"/>
          </a:xfrm>
        </p:grpSpPr>
        <p:sp>
          <p:nvSpPr>
            <p:cNvPr id="217" name="CustomShape 2"/>
            <p:cNvSpPr/>
            <p:nvPr/>
          </p:nvSpPr>
          <p:spPr>
            <a:xfrm>
              <a:off x="684360" y="692280"/>
              <a:ext cx="6190920" cy="67896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8" name="CustomShape 3"/>
            <p:cNvSpPr/>
            <p:nvPr/>
          </p:nvSpPr>
          <p:spPr>
            <a:xfrm>
              <a:off x="720720" y="725400"/>
              <a:ext cx="6117840" cy="61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1280" tIns="0" rIns="161280" bIns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1120"/>
                </a:spcAft>
              </a:pPr>
              <a:r>
                <a:rPr lang="de-DE" sz="3200" b="0" i="1" strike="noStrike" spc="-1">
                  <a:solidFill>
                    <a:srgbClr val="773745"/>
                  </a:solidFill>
                  <a:latin typeface="Arial"/>
                </a:rPr>
                <a:t>Lernsituation: Konstruktion</a:t>
              </a:r>
              <a:endParaRPr lang="de-DE" sz="3200" b="0" strike="noStrike" spc="-1">
                <a:latin typeface="Arial"/>
              </a:endParaRPr>
            </a:p>
          </p:txBody>
        </p:sp>
      </p:grpSp>
      <p:sp>
        <p:nvSpPr>
          <p:cNvPr id="219" name="CustomShape 4"/>
          <p:cNvSpPr/>
          <p:nvPr/>
        </p:nvSpPr>
        <p:spPr>
          <a:xfrm>
            <a:off x="773280" y="1931040"/>
            <a:ext cx="1477440" cy="14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040" tIns="23040" rIns="23040" bIns="230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</a:rPr>
              <a:t>Authentischer Kontext 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773280" y="2147040"/>
            <a:ext cx="1477440" cy="14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4120" tIns="24120" rIns="24120" bIns="2412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66"/>
              </a:spcAft>
            </a:pPr>
            <a:r>
              <a:rPr lang="de-DE" sz="1900" b="0" strike="noStrike" spc="-1">
                <a:solidFill>
                  <a:srgbClr val="FFFFFF"/>
                </a:solidFill>
                <a:latin typeface="Arial"/>
              </a:rPr>
              <a:t>Multiple Kontexte und Perspektiven</a:t>
            </a:r>
            <a:endParaRPr lang="de-DE" sz="1900" b="0" strike="noStrike" spc="-1">
              <a:latin typeface="Arial"/>
            </a:endParaRPr>
          </a:p>
        </p:txBody>
      </p:sp>
      <p:grpSp>
        <p:nvGrpSpPr>
          <p:cNvPr id="221" name="Group 6"/>
          <p:cNvGrpSpPr/>
          <p:nvPr/>
        </p:nvGrpSpPr>
        <p:grpSpPr>
          <a:xfrm>
            <a:off x="468360" y="1840680"/>
            <a:ext cx="2090520" cy="2091960"/>
            <a:chOff x="468360" y="1840680"/>
            <a:chExt cx="2090520" cy="2091960"/>
          </a:xfrm>
        </p:grpSpPr>
        <p:sp>
          <p:nvSpPr>
            <p:cNvPr id="222" name="CustomShape 7"/>
            <p:cNvSpPr/>
            <p:nvPr/>
          </p:nvSpPr>
          <p:spPr>
            <a:xfrm>
              <a:off x="468360" y="1840680"/>
              <a:ext cx="2090520" cy="2091960"/>
            </a:xfrm>
            <a:prstGeom prst="ellipse">
              <a:avLst/>
            </a:prstGeom>
            <a:solidFill>
              <a:srgbClr val="88A0BC"/>
            </a:solidFill>
            <a:ln w="9360">
              <a:noFill/>
            </a:ln>
            <a:effectLst>
              <a:outerShdw dist="23040" dir="5400000" rotWithShape="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8"/>
            <p:cNvSpPr/>
            <p:nvPr/>
          </p:nvSpPr>
          <p:spPr>
            <a:xfrm>
              <a:off x="774720" y="2147040"/>
              <a:ext cx="1477440" cy="1479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4120" tIns="24120" rIns="24120" bIns="241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r>
                <a:rPr lang="de-DE" sz="1900" b="0" strike="noStrike" spc="-1">
                  <a:solidFill>
                    <a:srgbClr val="FFFFFF"/>
                  </a:solidFill>
                  <a:latin typeface="Arial"/>
                </a:rPr>
                <a:t>Sozialer Kontext</a:t>
              </a:r>
              <a:endParaRPr lang="de-DE" sz="1900" b="0" strike="noStrike" spc="-1">
                <a:latin typeface="Arial"/>
              </a:endParaRPr>
            </a:p>
          </p:txBody>
        </p:sp>
      </p:grpSp>
      <p:sp>
        <p:nvSpPr>
          <p:cNvPr id="224" name="CustomShape 9"/>
          <p:cNvSpPr/>
          <p:nvPr/>
        </p:nvSpPr>
        <p:spPr>
          <a:xfrm>
            <a:off x="2700360" y="2708280"/>
            <a:ext cx="4895640" cy="2223720"/>
          </a:xfrm>
          <a:prstGeom prst="rect">
            <a:avLst/>
          </a:prstGeom>
          <a:noFill/>
          <a:ln w="38160">
            <a:solidFill>
              <a:srgbClr val="88A0B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Die Lernsituation soll so gestaltet werden, dass sie</a:t>
            </a:r>
            <a:endParaRPr lang="de-DE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-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das Grundbedürfnis nach      sozialer Einbindung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befriedigt.</a:t>
            </a:r>
            <a:endParaRPr lang="de-DE" sz="2400" b="0" strike="noStrike" spc="-1">
              <a:latin typeface="Arial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935D54-8BE1-428E-AC63-2A18C3EDC6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30"/>
    </mc:Choice>
    <mc:Fallback>
      <p:transition spd="slow" advTm="39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1"/>
          <p:cNvGrpSpPr/>
          <p:nvPr/>
        </p:nvGrpSpPr>
        <p:grpSpPr>
          <a:xfrm>
            <a:off x="684360" y="692280"/>
            <a:ext cx="6190920" cy="678960"/>
            <a:chOff x="684360" y="692280"/>
            <a:chExt cx="6190920" cy="678960"/>
          </a:xfrm>
        </p:grpSpPr>
        <p:sp>
          <p:nvSpPr>
            <p:cNvPr id="226" name="CustomShape 2"/>
            <p:cNvSpPr/>
            <p:nvPr/>
          </p:nvSpPr>
          <p:spPr>
            <a:xfrm>
              <a:off x="684360" y="692280"/>
              <a:ext cx="6190920" cy="67896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27" name="CustomShape 3"/>
            <p:cNvSpPr/>
            <p:nvPr/>
          </p:nvSpPr>
          <p:spPr>
            <a:xfrm>
              <a:off x="720720" y="725400"/>
              <a:ext cx="6117840" cy="612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1280" tIns="0" rIns="161280" bIns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1120"/>
                </a:spcAft>
              </a:pPr>
              <a:r>
                <a:rPr lang="de-DE" sz="3200" b="0" i="1" strike="noStrike" spc="-1">
                  <a:solidFill>
                    <a:srgbClr val="773745"/>
                  </a:solidFill>
                  <a:latin typeface="Arial"/>
                </a:rPr>
                <a:t>Lernsituation: Konstruktion</a:t>
              </a:r>
              <a:endParaRPr lang="de-DE" sz="3200" b="0" strike="noStrike" spc="-1">
                <a:latin typeface="Arial"/>
              </a:endParaRPr>
            </a:p>
          </p:txBody>
        </p:sp>
      </p:grpSp>
      <p:sp>
        <p:nvSpPr>
          <p:cNvPr id="228" name="CustomShape 4"/>
          <p:cNvSpPr/>
          <p:nvPr/>
        </p:nvSpPr>
        <p:spPr>
          <a:xfrm>
            <a:off x="700920" y="1862280"/>
            <a:ext cx="1477440" cy="14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040" tIns="23040" rIns="23040" bIns="230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de-DE" sz="1800" b="0" strike="noStrike" spc="-1">
                <a:solidFill>
                  <a:srgbClr val="FFFFFF"/>
                </a:solidFill>
                <a:latin typeface="Arial"/>
              </a:rPr>
              <a:t>Authentischer Kontext 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>
            <a:off x="700920" y="2078280"/>
            <a:ext cx="1477440" cy="14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4120" tIns="24120" rIns="24120" bIns="2412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66"/>
              </a:spcAft>
            </a:pPr>
            <a:r>
              <a:rPr lang="de-DE" sz="1900" b="0" strike="noStrike" spc="-1">
                <a:solidFill>
                  <a:srgbClr val="FFFFFF"/>
                </a:solidFill>
                <a:latin typeface="Arial"/>
              </a:rPr>
              <a:t>Multiple Kontexte und Perspektiven</a:t>
            </a:r>
            <a:endParaRPr lang="de-DE" sz="1900" b="0" strike="noStrike" spc="-1">
              <a:latin typeface="Arial"/>
            </a:endParaRPr>
          </a:p>
        </p:txBody>
      </p:sp>
      <p:grpSp>
        <p:nvGrpSpPr>
          <p:cNvPr id="230" name="Group 6"/>
          <p:cNvGrpSpPr/>
          <p:nvPr/>
        </p:nvGrpSpPr>
        <p:grpSpPr>
          <a:xfrm>
            <a:off x="467640" y="1845000"/>
            <a:ext cx="2088720" cy="2088720"/>
            <a:chOff x="467640" y="1845000"/>
            <a:chExt cx="2088720" cy="2088720"/>
          </a:xfrm>
        </p:grpSpPr>
        <p:sp>
          <p:nvSpPr>
            <p:cNvPr id="231" name="CustomShape 7"/>
            <p:cNvSpPr/>
            <p:nvPr/>
          </p:nvSpPr>
          <p:spPr>
            <a:xfrm>
              <a:off x="467640" y="1845000"/>
              <a:ext cx="2088720" cy="2088720"/>
            </a:xfrm>
            <a:prstGeom prst="ellipse">
              <a:avLst/>
            </a:prstGeom>
            <a:solidFill>
              <a:srgbClr val="8159C8"/>
            </a:solidFill>
            <a:ln w="9360">
              <a:noFill/>
            </a:ln>
            <a:effectLst>
              <a:outerShdw dist="23040" dir="5400000" rotWithShape="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8"/>
            <p:cNvSpPr/>
            <p:nvPr/>
          </p:nvSpPr>
          <p:spPr>
            <a:xfrm>
              <a:off x="774000" y="2151360"/>
              <a:ext cx="1476000" cy="1476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4120" tIns="24120" rIns="24120" bIns="2412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66"/>
                </a:spcAft>
              </a:pPr>
              <a:r>
                <a:rPr lang="de-DE" sz="1900" b="0" strike="noStrike" spc="-1" dirty="0">
                  <a:solidFill>
                    <a:srgbClr val="FFFFFF"/>
                  </a:solidFill>
                  <a:latin typeface="Arial"/>
                </a:rPr>
                <a:t>Artikulation und Reflektion</a:t>
              </a:r>
              <a:endParaRPr lang="de-DE" sz="1900" b="0" strike="noStrike" spc="-1" dirty="0">
                <a:latin typeface="Arial"/>
              </a:endParaRPr>
            </a:p>
          </p:txBody>
        </p:sp>
      </p:grpSp>
      <p:sp>
        <p:nvSpPr>
          <p:cNvPr id="233" name="CustomShape 9"/>
          <p:cNvSpPr/>
          <p:nvPr/>
        </p:nvSpPr>
        <p:spPr>
          <a:xfrm>
            <a:off x="2699640" y="2709000"/>
            <a:ext cx="4895640" cy="2589480"/>
          </a:xfrm>
          <a:prstGeom prst="rect">
            <a:avLst/>
          </a:prstGeom>
          <a:noFill/>
          <a:ln w="38160">
            <a:solidFill>
              <a:srgbClr val="6E3E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Die Lernsituation soll so gestaltet werden, dass</a:t>
            </a:r>
            <a:endParaRPr lang="de-DE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-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die Lernenden ihre Denkprozesse verbalisieren und </a:t>
            </a:r>
            <a:endParaRPr lang="de-DE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Symbol"/>
              <a:buChar char="-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ＭＳ Ｐゴシック"/>
              </a:rPr>
              <a:t>mit den Ideen ihrer Mitschüler vergleichen.</a:t>
            </a:r>
            <a:endParaRPr lang="de-DE" sz="2400" b="0" strike="noStrike" spc="-1">
              <a:latin typeface="Arial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4BFDB67-CDD2-4D3D-986D-3217F0637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45"/>
    </mc:Choice>
    <mc:Fallback>
      <p:transition spd="slow" advTm="34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993005883"/>
              </p:ext>
            </p:extLst>
          </p:nvPr>
        </p:nvGraphicFramePr>
        <p:xfrm>
          <a:off x="735480" y="1944720"/>
          <a:ext cx="609552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4" name="CustomShape 1"/>
          <p:cNvSpPr/>
          <p:nvPr/>
        </p:nvSpPr>
        <p:spPr>
          <a:xfrm>
            <a:off x="611640" y="476640"/>
            <a:ext cx="7848360" cy="92340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2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0" strike="noStrike" cap="all" spc="-1">
                <a:solidFill>
                  <a:srgbClr val="8F1936"/>
                </a:solidFill>
                <a:latin typeface="Arial"/>
                <a:ea typeface="ＭＳ Ｐゴシック"/>
              </a:rPr>
              <a:t>Formulierung </a:t>
            </a:r>
            <a:endParaRPr lang="de-DE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3200" b="0" strike="noStrike" cap="all" spc="-1">
                <a:solidFill>
                  <a:srgbClr val="8F1936"/>
                </a:solidFill>
                <a:latin typeface="Arial"/>
                <a:ea typeface="ＭＳ Ｐゴシック"/>
              </a:rPr>
              <a:t>lernsituationen</a:t>
            </a:r>
            <a:endParaRPr lang="de-DE" sz="3200" b="0" strike="noStrike" spc="-1">
              <a:latin typeface="Arial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14B2713-0D7A-487D-BC63-29E61B035E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70"/>
    </mc:Choice>
    <mc:Fallback>
      <p:transition spd="slow" advTm="52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926696777"/>
              </p:ext>
            </p:extLst>
          </p:nvPr>
        </p:nvGraphicFramePr>
        <p:xfrm>
          <a:off x="1547640" y="1845000"/>
          <a:ext cx="6095520" cy="45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35" name="CustomShape 1"/>
          <p:cNvSpPr/>
          <p:nvPr/>
        </p:nvSpPr>
        <p:spPr>
          <a:xfrm>
            <a:off x="611640" y="337680"/>
            <a:ext cx="6624360" cy="923400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de-DE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3200" b="0" strike="noStrike" cap="all" spc="-1">
                <a:solidFill>
                  <a:srgbClr val="8F1936"/>
                </a:solidFill>
                <a:latin typeface="Arial"/>
                <a:ea typeface="ＭＳ Ｐゴシック"/>
              </a:rPr>
              <a:t>Lernsituation Bezeichnung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 rot="10800000">
            <a:off x="0" y="1975556"/>
            <a:ext cx="1693333" cy="1885084"/>
          </a:xfrm>
          <a:prstGeom prst="wedgeRectCallout">
            <a:avLst>
              <a:gd name="adj1" fmla="val -48404"/>
              <a:gd name="adj2" fmla="val -74863"/>
            </a:avLst>
          </a:prstGeom>
          <a:solidFill>
            <a:schemeClr val="tx2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lIns="45720" tIns="91440" rIns="4572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</a:rPr>
              <a:t>„Für den Gast Armin Müller organisieren Sie ein </a:t>
            </a:r>
            <a:r>
              <a:rPr lang="de-DE" sz="1600" b="0" u="sng" strike="noStrike" spc="-1" dirty="0">
                <a:solidFill>
                  <a:srgbClr val="000000"/>
                </a:solidFill>
                <a:uFillTx/>
                <a:latin typeface="Arial"/>
              </a:rPr>
              <a:t>Büffet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</a:rPr>
              <a:t> zu dessen 50. Geburtstag.“</a:t>
            </a:r>
            <a:endParaRPr lang="de-DE" sz="1600" b="0" strike="noStrike" spc="-1" dirty="0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 rot="10800000">
            <a:off x="0" y="4292820"/>
            <a:ext cx="1772356" cy="1690291"/>
          </a:xfrm>
          <a:prstGeom prst="wedgeRectCallout">
            <a:avLst>
              <a:gd name="adj1" fmla="val -58522"/>
              <a:gd name="adj2" fmla="val -63197"/>
            </a:avLst>
          </a:prstGeom>
          <a:solidFill>
            <a:srgbClr val="71CBCD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vert" lIns="45720" tIns="91440" rIns="4572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</a:rPr>
              <a:t>„Nach einem Sturz </a:t>
            </a:r>
            <a:endParaRPr lang="de-DE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</a:rPr>
              <a:t>muss Frau </a:t>
            </a:r>
            <a:r>
              <a:rPr lang="de-DE" sz="1600" b="0" strike="noStrike" spc="-1" dirty="0" err="1">
                <a:solidFill>
                  <a:srgbClr val="000000"/>
                </a:solidFill>
                <a:latin typeface="Arial"/>
              </a:rPr>
              <a:t>Kreh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de-DE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</a:rPr>
              <a:t>fachgerecht versorgt werden.“ </a:t>
            </a: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 dirty="0"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 rot="10800000">
            <a:off x="7164360" y="4402664"/>
            <a:ext cx="1878040" cy="1817513"/>
          </a:xfrm>
          <a:prstGeom prst="wedgeRectCallout">
            <a:avLst>
              <a:gd name="adj1" fmla="val 66380"/>
              <a:gd name="adj2" fmla="val -31193"/>
            </a:avLst>
          </a:prstGeom>
          <a:solidFill>
            <a:srgbClr val="CCFFCC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6200000" vert="vert270" lIns="45720" tIns="91440" rIns="45720" bIns="91440">
            <a:noAutofit/>
          </a:bodyPr>
          <a:lstStyle/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„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Lehrjahre sind keine Herrenjahre!“ </a:t>
            </a:r>
            <a:endParaRPr lang="de-DE" sz="16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ＭＳ Ｐゴシック"/>
              </a:rPr>
              <a:t>sowie eine Beschreibung des Handlungs-rahmens</a:t>
            </a:r>
            <a:endParaRPr lang="de-DE" sz="1600" b="0" strike="noStrike" spc="-1" dirty="0"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 rot="10800000">
            <a:off x="7498080" y="2826360"/>
            <a:ext cx="1344600" cy="1299960"/>
          </a:xfrm>
          <a:prstGeom prst="wedgeRectCallout">
            <a:avLst>
              <a:gd name="adj1" fmla="val 83708"/>
              <a:gd name="adj2" fmla="val -76103"/>
            </a:avLst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6200000" vert="vert270" lIns="45720" tIns="91440" rIns="4572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</a:rPr>
              <a:t>„Wie finde ich einen Praktikums-platz?“ </a:t>
            </a:r>
            <a:r>
              <a:rPr lang="de-DE" sz="1600" b="0" u="sng" strike="noStrike" spc="-1" dirty="0">
                <a:solidFill>
                  <a:srgbClr val="000000"/>
                </a:solidFill>
                <a:uFillTx/>
                <a:latin typeface="Arial"/>
              </a:rPr>
              <a:t> </a:t>
            </a:r>
            <a:endParaRPr lang="de-DE" sz="1600" b="0" strike="noStrike" spc="-1" dirty="0">
              <a:latin typeface="Arial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B21E77D-E0FB-431F-AB66-ECF814D56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08"/>
    </mc:Choice>
    <mc:Fallback>
      <p:transition spd="slow" advTm="75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780</Words>
  <Application>Microsoft Office PowerPoint</Application>
  <PresentationFormat>Bildschirmpräsentation (4:3)</PresentationFormat>
  <Paragraphs>96</Paragraphs>
  <Slides>10</Slides>
  <Notes>7</Notes>
  <HiddenSlides>0</HiddenSlides>
  <MMClips>10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ＭＳ Ｐゴシック</vt:lpstr>
      <vt:lpstr>Arial</vt:lpstr>
      <vt:lpstr>Bliss Light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Zink &amp; Kraemer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Vorläufiger PowerPoint-Folienmaster für das neue Corporate Design der Landesregierung Rheinland-Pfalz</dc:title>
  <dc:subject/>
  <dc:creator>Detlev Stamm</dc:creator>
  <dc:description/>
  <cp:lastModifiedBy>V. Kühne</cp:lastModifiedBy>
  <cp:revision>321</cp:revision>
  <cp:lastPrinted>2019-06-10T11:04:17Z</cp:lastPrinted>
  <dcterms:created xsi:type="dcterms:W3CDTF">2009-02-09T14:56:39Z</dcterms:created>
  <dcterms:modified xsi:type="dcterms:W3CDTF">2021-01-06T11:44:55Z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Zink &amp; Kraemer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9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