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5"/>
  </p:notesMasterIdLst>
  <p:sldIdLst>
    <p:sldId id="262" r:id="rId3"/>
    <p:sldId id="259" r:id="rId4"/>
    <p:sldId id="263" r:id="rId5"/>
    <p:sldId id="265" r:id="rId6"/>
    <p:sldId id="267" r:id="rId7"/>
    <p:sldId id="271" r:id="rId8"/>
    <p:sldId id="273" r:id="rId9"/>
    <p:sldId id="272" r:id="rId10"/>
    <p:sldId id="268" r:id="rId11"/>
    <p:sldId id="269" r:id="rId12"/>
    <p:sldId id="270" r:id="rId13"/>
    <p:sldId id="261" r:id="rId1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7108"/>
    <a:srgbClr val="006EC3"/>
    <a:srgbClr val="38C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D4052-E75E-4C40-AACB-459C63017777}" v="498" dt="2021-02-09T15:57:13.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7" autoAdjust="0"/>
    <p:restoredTop sz="86317" autoAdjust="0"/>
  </p:normalViewPr>
  <p:slideViewPr>
    <p:cSldViewPr snapToGrid="0">
      <p:cViewPr varScale="1">
        <p:scale>
          <a:sx n="59" d="100"/>
          <a:sy n="59" d="100"/>
        </p:scale>
        <p:origin x="522"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Möller" userId="54d4c17255c3ab94" providerId="LiveId" clId="{C3743649-A25B-49F5-8D72-A23324E60939}"/>
    <pc:docChg chg="custSel modSld">
      <pc:chgData name="Thomas Möller" userId="54d4c17255c3ab94" providerId="LiveId" clId="{C3743649-A25B-49F5-8D72-A23324E60939}" dt="2021-02-09T20:14:32.552" v="158" actId="1076"/>
      <pc:docMkLst>
        <pc:docMk/>
      </pc:docMkLst>
      <pc:sldChg chg="addSp delSp modSp mod delAnim modAnim">
        <pc:chgData name="Thomas Möller" userId="54d4c17255c3ab94" providerId="LiveId" clId="{C3743649-A25B-49F5-8D72-A23324E60939}" dt="2021-02-09T19:48:22.748" v="17"/>
        <pc:sldMkLst>
          <pc:docMk/>
          <pc:sldMk cId="0" sldId="259"/>
        </pc:sldMkLst>
        <pc:picChg chg="add mod">
          <ac:chgData name="Thomas Möller" userId="54d4c17255c3ab94" providerId="LiveId" clId="{C3743649-A25B-49F5-8D72-A23324E60939}" dt="2021-02-09T19:47:58.976" v="11" actId="1076"/>
          <ac:picMkLst>
            <pc:docMk/>
            <pc:sldMk cId="0" sldId="259"/>
            <ac:picMk id="3" creationId="{3DFF0804-24B3-4D15-A01D-754ABF1B1588}"/>
          </ac:picMkLst>
        </pc:picChg>
        <pc:picChg chg="del">
          <ac:chgData name="Thomas Möller" userId="54d4c17255c3ab94" providerId="LiveId" clId="{C3743649-A25B-49F5-8D72-A23324E60939}" dt="2021-02-09T19:47:43.215" v="9" actId="478"/>
          <ac:picMkLst>
            <pc:docMk/>
            <pc:sldMk cId="0" sldId="259"/>
            <ac:picMk id="5" creationId="{E00713B7-48D4-4447-937D-0774EABE0885}"/>
          </ac:picMkLst>
        </pc:picChg>
      </pc:sldChg>
      <pc:sldChg chg="addSp delSp modSp mod delAnim modAnim">
        <pc:chgData name="Thomas Möller" userId="54d4c17255c3ab94" providerId="LiveId" clId="{C3743649-A25B-49F5-8D72-A23324E60939}" dt="2021-02-09T20:11:32.355" v="148"/>
        <pc:sldMkLst>
          <pc:docMk/>
          <pc:sldMk cId="0" sldId="261"/>
        </pc:sldMkLst>
        <pc:picChg chg="add mod">
          <ac:chgData name="Thomas Möller" userId="54d4c17255c3ab94" providerId="LiveId" clId="{C3743649-A25B-49F5-8D72-A23324E60939}" dt="2021-02-09T20:11:16.813" v="144" actId="1076"/>
          <ac:picMkLst>
            <pc:docMk/>
            <pc:sldMk cId="0" sldId="261"/>
            <ac:picMk id="2" creationId="{68AB9420-B6AC-49C3-8085-3DC93840A15C}"/>
          </ac:picMkLst>
        </pc:picChg>
        <pc:picChg chg="del">
          <ac:chgData name="Thomas Möller" userId="54d4c17255c3ab94" providerId="LiveId" clId="{C3743649-A25B-49F5-8D72-A23324E60939}" dt="2021-02-09T20:11:00.468" v="142" actId="478"/>
          <ac:picMkLst>
            <pc:docMk/>
            <pc:sldMk cId="0" sldId="261"/>
            <ac:picMk id="4" creationId="{598D8F8F-0147-4497-AD79-3A7EBC14F9D5}"/>
          </ac:picMkLst>
        </pc:picChg>
      </pc:sldChg>
      <pc:sldChg chg="addSp delSp modSp mod delAnim modAnim">
        <pc:chgData name="Thomas Möller" userId="54d4c17255c3ab94" providerId="LiveId" clId="{C3743649-A25B-49F5-8D72-A23324E60939}" dt="2021-02-09T19:47:18.882" v="8"/>
        <pc:sldMkLst>
          <pc:docMk/>
          <pc:sldMk cId="0" sldId="262"/>
        </pc:sldMkLst>
        <pc:picChg chg="del">
          <ac:chgData name="Thomas Möller" userId="54d4c17255c3ab94" providerId="LiveId" clId="{C3743649-A25B-49F5-8D72-A23324E60939}" dt="2021-02-09T19:46:39.639" v="2" actId="478"/>
          <ac:picMkLst>
            <pc:docMk/>
            <pc:sldMk cId="0" sldId="262"/>
            <ac:picMk id="2" creationId="{523B12DB-1C7A-4AF7-BE97-8919F9A7D858}"/>
          </ac:picMkLst>
        </pc:picChg>
        <pc:picChg chg="add mod">
          <ac:chgData name="Thomas Möller" userId="54d4c17255c3ab94" providerId="LiveId" clId="{C3743649-A25B-49F5-8D72-A23324E60939}" dt="2021-02-09T19:47:00.028" v="4" actId="1076"/>
          <ac:picMkLst>
            <pc:docMk/>
            <pc:sldMk cId="0" sldId="262"/>
            <ac:picMk id="3" creationId="{D4489A30-B4A9-4B33-832F-3407721EB3A3}"/>
          </ac:picMkLst>
        </pc:picChg>
      </pc:sldChg>
      <pc:sldChg chg="addSp delSp modSp mod delAnim modAnim">
        <pc:chgData name="Thomas Möller" userId="54d4c17255c3ab94" providerId="LiveId" clId="{C3743649-A25B-49F5-8D72-A23324E60939}" dt="2021-02-09T20:14:32.552" v="158" actId="1076"/>
        <pc:sldMkLst>
          <pc:docMk/>
          <pc:sldMk cId="3983001283" sldId="263"/>
        </pc:sldMkLst>
        <pc:picChg chg="del">
          <ac:chgData name="Thomas Möller" userId="54d4c17255c3ab94" providerId="LiveId" clId="{C3743649-A25B-49F5-8D72-A23324E60939}" dt="2021-02-09T19:49:17.916" v="18" actId="478"/>
          <ac:picMkLst>
            <pc:docMk/>
            <pc:sldMk cId="3983001283" sldId="263"/>
            <ac:picMk id="3" creationId="{3201E5B3-23E4-43B0-86D0-5AC2E15164CE}"/>
          </ac:picMkLst>
        </pc:picChg>
        <pc:picChg chg="add mod">
          <ac:chgData name="Thomas Möller" userId="54d4c17255c3ab94" providerId="LiveId" clId="{C3743649-A25B-49F5-8D72-A23324E60939}" dt="2021-02-09T20:14:32.552" v="158" actId="1076"/>
          <ac:picMkLst>
            <pc:docMk/>
            <pc:sldMk cId="3983001283" sldId="263"/>
            <ac:picMk id="5" creationId="{4A99997D-E716-4239-A22F-03FF54711268}"/>
          </ac:picMkLst>
        </pc:picChg>
      </pc:sldChg>
      <pc:sldChg chg="addSp delSp modSp mod delAnim modAnim">
        <pc:chgData name="Thomas Möller" userId="54d4c17255c3ab94" providerId="LiveId" clId="{C3743649-A25B-49F5-8D72-A23324E60939}" dt="2021-02-09T20:12:59.220" v="157"/>
        <pc:sldMkLst>
          <pc:docMk/>
          <pc:sldMk cId="1318823494" sldId="265"/>
        </pc:sldMkLst>
        <pc:picChg chg="add mod">
          <ac:chgData name="Thomas Möller" userId="54d4c17255c3ab94" providerId="LiveId" clId="{C3743649-A25B-49F5-8D72-A23324E60939}" dt="2021-02-09T19:50:48.108" v="34" actId="1076"/>
          <ac:picMkLst>
            <pc:docMk/>
            <pc:sldMk cId="1318823494" sldId="265"/>
            <ac:picMk id="3" creationId="{1FF92FEB-A99F-45A8-9290-1BDB7468BC11}"/>
          </ac:picMkLst>
        </pc:picChg>
        <pc:picChg chg="del">
          <ac:chgData name="Thomas Möller" userId="54d4c17255c3ab94" providerId="LiveId" clId="{C3743649-A25B-49F5-8D72-A23324E60939}" dt="2021-02-09T19:50:30.746" v="32" actId="478"/>
          <ac:picMkLst>
            <pc:docMk/>
            <pc:sldMk cId="1318823494" sldId="265"/>
            <ac:picMk id="4" creationId="{BACEA3F8-3FCE-4BDE-8F46-CFCA299FD0D8}"/>
          </ac:picMkLst>
        </pc:picChg>
      </pc:sldChg>
      <pc:sldChg chg="addSp delSp modSp mod delAnim modAnim">
        <pc:chgData name="Thomas Möller" userId="54d4c17255c3ab94" providerId="LiveId" clId="{C3743649-A25B-49F5-8D72-A23324E60939}" dt="2021-02-09T20:12:25.112" v="150"/>
        <pc:sldMkLst>
          <pc:docMk/>
          <pc:sldMk cId="4222692180" sldId="267"/>
        </pc:sldMkLst>
        <pc:picChg chg="add mod">
          <ac:chgData name="Thomas Möller" userId="54d4c17255c3ab94" providerId="LiveId" clId="{C3743649-A25B-49F5-8D72-A23324E60939}" dt="2021-02-09T19:52:22.496" v="53" actId="1076"/>
          <ac:picMkLst>
            <pc:docMk/>
            <pc:sldMk cId="4222692180" sldId="267"/>
            <ac:picMk id="3" creationId="{2A26EEAA-CD66-42AF-B783-1789D22F4DFA}"/>
          </ac:picMkLst>
        </pc:picChg>
        <pc:picChg chg="del">
          <ac:chgData name="Thomas Möller" userId="54d4c17255c3ab94" providerId="LiveId" clId="{C3743649-A25B-49F5-8D72-A23324E60939}" dt="2021-02-09T19:51:39.756" v="49" actId="478"/>
          <ac:picMkLst>
            <pc:docMk/>
            <pc:sldMk cId="4222692180" sldId="267"/>
            <ac:picMk id="4" creationId="{353BF41F-3BB8-4551-AB6B-3503B8893852}"/>
          </ac:picMkLst>
        </pc:picChg>
        <pc:picChg chg="del mod">
          <ac:chgData name="Thomas Möller" userId="54d4c17255c3ab94" providerId="LiveId" clId="{C3743649-A25B-49F5-8D72-A23324E60939}" dt="2021-02-09T19:51:37.443" v="48" actId="478"/>
          <ac:picMkLst>
            <pc:docMk/>
            <pc:sldMk cId="4222692180" sldId="267"/>
            <ac:picMk id="5" creationId="{47B2094B-B29A-4AAC-9B86-666E3CBFD1EC}"/>
          </ac:picMkLst>
        </pc:picChg>
        <pc:picChg chg="del">
          <ac:chgData name="Thomas Möller" userId="54d4c17255c3ab94" providerId="LiveId" clId="{C3743649-A25B-49F5-8D72-A23324E60939}" dt="2021-02-09T19:51:35.512" v="46" actId="478"/>
          <ac:picMkLst>
            <pc:docMk/>
            <pc:sldMk cId="4222692180" sldId="267"/>
            <ac:picMk id="8" creationId="{D1F1B10B-3995-4B83-9486-AE33F226870A}"/>
          </ac:picMkLst>
        </pc:picChg>
      </pc:sldChg>
      <pc:sldChg chg="addSp delSp modSp mod delAnim modAnim">
        <pc:chgData name="Thomas Möller" userId="54d4c17255c3ab94" providerId="LiveId" clId="{C3743649-A25B-49F5-8D72-A23324E60939}" dt="2021-02-09T20:07:26.745" v="113"/>
        <pc:sldMkLst>
          <pc:docMk/>
          <pc:sldMk cId="2589796133" sldId="268"/>
        </pc:sldMkLst>
        <pc:picChg chg="add del mod">
          <ac:chgData name="Thomas Möller" userId="54d4c17255c3ab94" providerId="LiveId" clId="{C3743649-A25B-49F5-8D72-A23324E60939}" dt="2021-02-09T20:06:58.317" v="107" actId="478"/>
          <ac:picMkLst>
            <pc:docMk/>
            <pc:sldMk cId="2589796133" sldId="268"/>
            <ac:picMk id="3" creationId="{4F3D0116-700D-483F-BAD4-EF9C4FD09219}"/>
          </ac:picMkLst>
        </pc:picChg>
        <pc:picChg chg="del">
          <ac:chgData name="Thomas Möller" userId="54d4c17255c3ab94" providerId="LiveId" clId="{C3743649-A25B-49F5-8D72-A23324E60939}" dt="2021-02-09T20:00:36.238" v="99" actId="478"/>
          <ac:picMkLst>
            <pc:docMk/>
            <pc:sldMk cId="2589796133" sldId="268"/>
            <ac:picMk id="5" creationId="{1734554F-35B8-4224-AEEE-410C37AE6A4C}"/>
          </ac:picMkLst>
        </pc:picChg>
        <pc:picChg chg="del">
          <ac:chgData name="Thomas Möller" userId="54d4c17255c3ab94" providerId="LiveId" clId="{C3743649-A25B-49F5-8D72-A23324E60939}" dt="2021-02-09T19:21:43.920" v="0" actId="478"/>
          <ac:picMkLst>
            <pc:docMk/>
            <pc:sldMk cId="2589796133" sldId="268"/>
            <ac:picMk id="7" creationId="{83E58C34-8FE9-46B3-BCB4-B0BF5659EDAB}"/>
          </ac:picMkLst>
        </pc:picChg>
        <pc:picChg chg="add mod">
          <ac:chgData name="Thomas Möller" userId="54d4c17255c3ab94" providerId="LiveId" clId="{C3743649-A25B-49F5-8D72-A23324E60939}" dt="2021-02-09T20:07:05.488" v="108" actId="1076"/>
          <ac:picMkLst>
            <pc:docMk/>
            <pc:sldMk cId="2589796133" sldId="268"/>
            <ac:picMk id="8" creationId="{E140857C-5C48-4A74-BD8C-EB7572C5A30F}"/>
          </ac:picMkLst>
        </pc:picChg>
      </pc:sldChg>
      <pc:sldChg chg="addSp delSp modSp mod delAnim modAnim">
        <pc:chgData name="Thomas Möller" userId="54d4c17255c3ab94" providerId="LiveId" clId="{C3743649-A25B-49F5-8D72-A23324E60939}" dt="2021-02-09T20:08:47.716" v="122"/>
        <pc:sldMkLst>
          <pc:docMk/>
          <pc:sldMk cId="1062484786" sldId="269"/>
        </pc:sldMkLst>
        <pc:picChg chg="del">
          <ac:chgData name="Thomas Möller" userId="54d4c17255c3ab94" providerId="LiveId" clId="{C3743649-A25B-49F5-8D72-A23324E60939}" dt="2021-02-09T20:08:12.652" v="114" actId="478"/>
          <ac:picMkLst>
            <pc:docMk/>
            <pc:sldMk cId="1062484786" sldId="269"/>
            <ac:picMk id="3" creationId="{ED27D633-577E-4168-86EF-9620B7DE4EAF}"/>
          </ac:picMkLst>
        </pc:picChg>
        <pc:picChg chg="add mod">
          <ac:chgData name="Thomas Möller" userId="54d4c17255c3ab94" providerId="LiveId" clId="{C3743649-A25B-49F5-8D72-A23324E60939}" dt="2021-02-09T20:08:30.583" v="116" actId="1076"/>
          <ac:picMkLst>
            <pc:docMk/>
            <pc:sldMk cId="1062484786" sldId="269"/>
            <ac:picMk id="4" creationId="{1217E8FD-D009-4ECD-B2CA-58D2B2802190}"/>
          </ac:picMkLst>
        </pc:picChg>
      </pc:sldChg>
      <pc:sldChg chg="addSp delSp modSp mod delAnim modAnim">
        <pc:chgData name="Thomas Möller" userId="54d4c17255c3ab94" providerId="LiveId" clId="{C3743649-A25B-49F5-8D72-A23324E60939}" dt="2021-02-09T20:10:28.175" v="141"/>
        <pc:sldMkLst>
          <pc:docMk/>
          <pc:sldMk cId="3350919098" sldId="270"/>
        </pc:sldMkLst>
        <pc:picChg chg="del">
          <ac:chgData name="Thomas Möller" userId="54d4c17255c3ab94" providerId="LiveId" clId="{C3743649-A25B-49F5-8D72-A23324E60939}" dt="2021-02-09T20:09:13.305" v="123" actId="478"/>
          <ac:picMkLst>
            <pc:docMk/>
            <pc:sldMk cId="3350919098" sldId="270"/>
            <ac:picMk id="3" creationId="{BCCB68AB-045F-4989-93F5-CBC584298EE8}"/>
          </ac:picMkLst>
        </pc:picChg>
        <pc:picChg chg="del">
          <ac:chgData name="Thomas Möller" userId="54d4c17255c3ab94" providerId="LiveId" clId="{C3743649-A25B-49F5-8D72-A23324E60939}" dt="2021-02-09T20:09:13.305" v="123" actId="478"/>
          <ac:picMkLst>
            <pc:docMk/>
            <pc:sldMk cId="3350919098" sldId="270"/>
            <ac:picMk id="4" creationId="{AD66D739-C4C7-43C3-B43B-F2CF28D94C61}"/>
          </ac:picMkLst>
        </pc:picChg>
        <pc:picChg chg="add mod">
          <ac:chgData name="Thomas Möller" userId="54d4c17255c3ab94" providerId="LiveId" clId="{C3743649-A25B-49F5-8D72-A23324E60939}" dt="2021-02-09T20:09:33.819" v="125" actId="1076"/>
          <ac:picMkLst>
            <pc:docMk/>
            <pc:sldMk cId="3350919098" sldId="270"/>
            <ac:picMk id="5" creationId="{F935CD91-56E5-432E-8083-7357158DA959}"/>
          </ac:picMkLst>
        </pc:picChg>
      </pc:sldChg>
      <pc:sldChg chg="addSp delSp modSp mod delAnim modAnim">
        <pc:chgData name="Thomas Möller" userId="54d4c17255c3ab94" providerId="LiveId" clId="{C3743649-A25B-49F5-8D72-A23324E60939}" dt="2021-02-09T20:12:07.023" v="149"/>
        <pc:sldMkLst>
          <pc:docMk/>
          <pc:sldMk cId="2155563618" sldId="271"/>
        </pc:sldMkLst>
        <pc:picChg chg="add mod">
          <ac:chgData name="Thomas Möller" userId="54d4c17255c3ab94" providerId="LiveId" clId="{C3743649-A25B-49F5-8D72-A23324E60939}" dt="2021-02-09T19:53:32.741" v="56" actId="1076"/>
          <ac:picMkLst>
            <pc:docMk/>
            <pc:sldMk cId="2155563618" sldId="271"/>
            <ac:picMk id="3" creationId="{FDF599B7-3B7D-46A5-9306-2F0DBBDE1694}"/>
          </ac:picMkLst>
        </pc:picChg>
        <pc:picChg chg="del">
          <ac:chgData name="Thomas Möller" userId="54d4c17255c3ab94" providerId="LiveId" clId="{C3743649-A25B-49F5-8D72-A23324E60939}" dt="2021-02-09T19:53:04.596" v="54" actId="478"/>
          <ac:picMkLst>
            <pc:docMk/>
            <pc:sldMk cId="2155563618" sldId="271"/>
            <ac:picMk id="7" creationId="{7C0DDAF9-99FE-4F2B-ACD4-9A842755FF1B}"/>
          </ac:picMkLst>
        </pc:picChg>
      </pc:sldChg>
      <pc:sldChg chg="addSp delSp modSp mod delAnim modAnim">
        <pc:chgData name="Thomas Möller" userId="54d4c17255c3ab94" providerId="LiveId" clId="{C3743649-A25B-49F5-8D72-A23324E60939}" dt="2021-02-09T19:59:32.144" v="98"/>
        <pc:sldMkLst>
          <pc:docMk/>
          <pc:sldMk cId="131759646" sldId="272"/>
        </pc:sldMkLst>
        <pc:picChg chg="add mod">
          <ac:chgData name="Thomas Möller" userId="54d4c17255c3ab94" providerId="LiveId" clId="{C3743649-A25B-49F5-8D72-A23324E60939}" dt="2021-02-09T19:57:28.530" v="84" actId="1076"/>
          <ac:picMkLst>
            <pc:docMk/>
            <pc:sldMk cId="131759646" sldId="272"/>
            <ac:picMk id="3" creationId="{CB9A8C3F-1438-4884-8E87-30EB7BD1058F}"/>
          </ac:picMkLst>
        </pc:picChg>
        <pc:picChg chg="del">
          <ac:chgData name="Thomas Möller" userId="54d4c17255c3ab94" providerId="LiveId" clId="{C3743649-A25B-49F5-8D72-A23324E60939}" dt="2021-02-09T19:57:11.192" v="82" actId="478"/>
          <ac:picMkLst>
            <pc:docMk/>
            <pc:sldMk cId="131759646" sldId="272"/>
            <ac:picMk id="4" creationId="{AE06F52B-C9F3-494A-9CB3-DB4472126C25}"/>
          </ac:picMkLst>
        </pc:picChg>
      </pc:sldChg>
      <pc:sldChg chg="addSp delSp modSp mod delAnim modAnim">
        <pc:chgData name="Thomas Möller" userId="54d4c17255c3ab94" providerId="LiveId" clId="{C3743649-A25B-49F5-8D72-A23324E60939}" dt="2021-02-09T19:56:11.937" v="81"/>
        <pc:sldMkLst>
          <pc:docMk/>
          <pc:sldMk cId="1801371644" sldId="273"/>
        </pc:sldMkLst>
        <pc:picChg chg="del">
          <ac:chgData name="Thomas Möller" userId="54d4c17255c3ab94" providerId="LiveId" clId="{C3743649-A25B-49F5-8D72-A23324E60939}" dt="2021-02-09T19:54:53.588" v="60" actId="478"/>
          <ac:picMkLst>
            <pc:docMk/>
            <pc:sldMk cId="1801371644" sldId="273"/>
            <ac:picMk id="3" creationId="{B4FAED09-A52C-4819-8531-5CE0E63F15DB}"/>
          </ac:picMkLst>
        </pc:picChg>
        <pc:picChg chg="add mod">
          <ac:chgData name="Thomas Möller" userId="54d4c17255c3ab94" providerId="LiveId" clId="{C3743649-A25B-49F5-8D72-A23324E60939}" dt="2021-02-09T19:55:11.314" v="62" actId="1076"/>
          <ac:picMkLst>
            <pc:docMk/>
            <pc:sldMk cId="1801371644" sldId="273"/>
            <ac:picMk id="4" creationId="{79988946-09D8-4757-9211-820F4ABC8D74}"/>
          </ac:picMkLst>
        </pc:picChg>
        <pc:picChg chg="mod">
          <ac:chgData name="Thomas Möller" userId="54d4c17255c3ab94" providerId="LiveId" clId="{C3743649-A25B-49F5-8D72-A23324E60939}" dt="2021-02-09T19:55:42.716" v="68" actId="1076"/>
          <ac:picMkLst>
            <pc:docMk/>
            <pc:sldMk cId="1801371644" sldId="273"/>
            <ac:picMk id="8" creationId="{F492C8B1-7256-4E57-BC75-9D8E3E7EDE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de-DE" sz="4400" b="0" strike="noStrike" spc="-1">
                <a:latin typeface="Arial"/>
              </a:rPr>
              <a:t>Folie mittels Klicken verschieben</a:t>
            </a:r>
          </a:p>
        </p:txBody>
      </p:sp>
      <p:sp>
        <p:nvSpPr>
          <p:cNvPr id="99" name="PlaceHolder 2"/>
          <p:cNvSpPr>
            <a:spLocks noGrp="1"/>
          </p:cNvSpPr>
          <p:nvPr>
            <p:ph type="body"/>
          </p:nvPr>
        </p:nvSpPr>
        <p:spPr>
          <a:xfrm>
            <a:off x="756000" y="5078520"/>
            <a:ext cx="6047640" cy="4811040"/>
          </a:xfrm>
          <a:prstGeom prst="rect">
            <a:avLst/>
          </a:prstGeom>
        </p:spPr>
        <p:txBody>
          <a:bodyPr lIns="0" tIns="0" rIns="0" bIns="0">
            <a:noAutofit/>
          </a:bodyPr>
          <a:lstStyle/>
          <a:p>
            <a:r>
              <a:rPr lang="de-DE" sz="2000" b="0" strike="noStrike" spc="-1">
                <a:latin typeface="Arial"/>
              </a:rPr>
              <a:t>Format der Notizen mittels Klicken bearbeiten</a:t>
            </a:r>
          </a:p>
        </p:txBody>
      </p:sp>
      <p:sp>
        <p:nvSpPr>
          <p:cNvPr id="100" name="PlaceHolder 3"/>
          <p:cNvSpPr>
            <a:spLocks noGrp="1"/>
          </p:cNvSpPr>
          <p:nvPr>
            <p:ph type="hdr"/>
          </p:nvPr>
        </p:nvSpPr>
        <p:spPr>
          <a:xfrm>
            <a:off x="0" y="0"/>
            <a:ext cx="3280680" cy="534240"/>
          </a:xfrm>
          <a:prstGeom prst="rect">
            <a:avLst/>
          </a:prstGeom>
        </p:spPr>
        <p:txBody>
          <a:bodyPr lIns="0" tIns="0" rIns="0" bIns="0">
            <a:noAutofit/>
          </a:bodyPr>
          <a:lstStyle/>
          <a:p>
            <a:r>
              <a:rPr lang="de-DE" sz="1400" b="0" strike="noStrike" spc="-1">
                <a:latin typeface="Times New Roman"/>
              </a:rPr>
              <a:t>&lt;Kopfzeile&gt;</a:t>
            </a:r>
          </a:p>
        </p:txBody>
      </p:sp>
      <p:sp>
        <p:nvSpPr>
          <p:cNvPr id="10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DE" sz="1400" b="0" strike="noStrike" spc="-1">
                <a:latin typeface="Times New Roman"/>
              </a:rPr>
              <a:t>&lt;Datum/Uhrzeit&gt;</a:t>
            </a:r>
          </a:p>
        </p:txBody>
      </p:sp>
      <p:sp>
        <p:nvSpPr>
          <p:cNvPr id="10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DE" sz="1400" b="0" strike="noStrike" spc="-1">
                <a:latin typeface="Times New Roman"/>
              </a:rPr>
              <a:t>&lt;Fußzeile&gt;</a:t>
            </a:r>
          </a:p>
        </p:txBody>
      </p:sp>
      <p:sp>
        <p:nvSpPr>
          <p:cNvPr id="10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1F24178C-3144-4B40-9B25-46FA3C97AFBC}" type="slidenum">
              <a:rPr lang="de-DE" sz="1400" b="0" strike="noStrike" spc="-1">
                <a:latin typeface="Times New Roman"/>
              </a:rPr>
              <a:t>‹Nr.›</a:t>
            </a:fld>
            <a:endParaRPr lang="de-DE"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2578357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8075" y="812800"/>
            <a:ext cx="5343525" cy="4008438"/>
          </a:xfrm>
        </p:spPr>
      </p:sp>
      <p:sp>
        <p:nvSpPr>
          <p:cNvPr id="3" name="Notizenplatzhalter 2"/>
          <p:cNvSpPr>
            <a:spLocks noGrp="1"/>
          </p:cNvSpPr>
          <p:nvPr>
            <p:ph type="body" idx="1"/>
          </p:nvPr>
        </p:nvSpPr>
        <p:spPr/>
        <p:txBody>
          <a:bodyPr/>
          <a:lstStyle/>
          <a:p>
            <a:r>
              <a:rPr lang="de-DE" dirty="0"/>
              <a:t>Weitere Miniinputs gibt es zu den Lernaufgaben. Den Lernsituationen. Der Handlungsorientierung. Dem Handlungsprodukt. und Lernstrategien.</a:t>
            </a:r>
          </a:p>
        </p:txBody>
      </p:sp>
      <p:sp>
        <p:nvSpPr>
          <p:cNvPr id="4" name="Foliennummernplatzhalter 3"/>
          <p:cNvSpPr>
            <a:spLocks noGrp="1"/>
          </p:cNvSpPr>
          <p:nvPr>
            <p:ph type="sldNum"/>
          </p:nvPr>
        </p:nvSpPr>
        <p:spPr/>
        <p:txBody>
          <a:bodyPr/>
          <a:lstStyle/>
          <a:p>
            <a:pPr algn="r"/>
            <a:fld id="{1F24178C-3144-4B40-9B25-46FA3C97AFBC}" type="slidenum">
              <a:rPr lang="de-DE" sz="1400" b="0" strike="noStrike" spc="-1" smtClean="0">
                <a:latin typeface="Times New Roman"/>
              </a:rPr>
              <a:t>12</a:t>
            </a:fld>
            <a:endParaRPr lang="de-DE" sz="1400" b="0" strike="noStrike" spc="-1">
              <a:latin typeface="Times New Roman"/>
            </a:endParaRPr>
          </a:p>
        </p:txBody>
      </p:sp>
    </p:spTree>
    <p:extLst>
      <p:ext uri="{BB962C8B-B14F-4D97-AF65-F5344CB8AC3E}">
        <p14:creationId xmlns:p14="http://schemas.microsoft.com/office/powerpoint/2010/main" val="25680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207877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340070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90597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132016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marR="0" lvl="0" indent="-215640" algn="l" defTabSz="914400" rtl="0" eaLnBrk="1" fontAlgn="auto" latinLnBrk="0" hangingPunct="1">
              <a:lnSpc>
                <a:spcPct val="100000"/>
              </a:lnSpc>
              <a:spcBef>
                <a:spcPts val="0"/>
              </a:spcBef>
              <a:spcAft>
                <a:spcPts val="0"/>
              </a:spcAft>
              <a:buClrTx/>
              <a:buSzTx/>
              <a:buFontTx/>
              <a:buNone/>
              <a:tabLst/>
              <a:defRPr/>
            </a:pPr>
            <a:endParaRPr lang="de-DE" sz="2000" b="0" strike="noStrike" spc="-1" dirty="0">
              <a:latin typeface="Arial"/>
            </a:endParaRPr>
          </a:p>
        </p:txBody>
      </p:sp>
    </p:spTree>
    <p:extLst>
      <p:ext uri="{BB962C8B-B14F-4D97-AF65-F5344CB8AC3E}">
        <p14:creationId xmlns:p14="http://schemas.microsoft.com/office/powerpoint/2010/main" val="394318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1248970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184794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noRot="1" noChangeAspect="1"/>
          </p:cNvSpPr>
          <p:nvPr>
            <p:ph type="sldImg"/>
          </p:nvPr>
        </p:nvSpPr>
        <p:spPr>
          <a:xfrm>
            <a:off x="917575" y="744538"/>
            <a:ext cx="4962525" cy="3722687"/>
          </a:xfrm>
          <a:prstGeom prst="rect">
            <a:avLst/>
          </a:prstGeom>
        </p:spPr>
      </p:sp>
      <p:sp>
        <p:nvSpPr>
          <p:cNvPr id="133" name="PlaceHolder 2"/>
          <p:cNvSpPr>
            <a:spLocks noGrp="1"/>
          </p:cNvSpPr>
          <p:nvPr>
            <p:ph type="body"/>
          </p:nvPr>
        </p:nvSpPr>
        <p:spPr>
          <a:xfrm>
            <a:off x="906480" y="4715280"/>
            <a:ext cx="4984200" cy="4466160"/>
          </a:xfrm>
          <a:prstGeom prst="rect">
            <a:avLst/>
          </a:prstGeom>
        </p:spPr>
        <p:txBody>
          <a:bodyPr lIns="0" tIns="0" rIns="0" bIns="0">
            <a:noAutofit/>
          </a:bodyPr>
          <a:lstStyle/>
          <a:p>
            <a:pPr marL="216000" indent="-215640">
              <a:lnSpc>
                <a:spcPct val="100000"/>
              </a:lnSpc>
            </a:pPr>
            <a:endParaRPr lang="de-DE" sz="2000" b="0" strike="noStrike" spc="-1" dirty="0">
              <a:latin typeface="Arial"/>
            </a:endParaRPr>
          </a:p>
        </p:txBody>
      </p:sp>
    </p:spTree>
    <p:extLst>
      <p:ext uri="{BB962C8B-B14F-4D97-AF65-F5344CB8AC3E}">
        <p14:creationId xmlns:p14="http://schemas.microsoft.com/office/powerpoint/2010/main" val="3487842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3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4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4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4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4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4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4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4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4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5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5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5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6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6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6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6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9"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0" name="PlaceHolder 1"/>
          <p:cNvSpPr>
            <a:spLocks noGrp="1"/>
          </p:cNvSpPr>
          <p:nvPr>
            <p:ph type="subTitle"/>
          </p:nvPr>
        </p:nvSpPr>
        <p:spPr>
          <a:xfrm>
            <a:off x="673200" y="2525760"/>
            <a:ext cx="7751160" cy="1012716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7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1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7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7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7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8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8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8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de-DE" sz="3200" b="0" strike="noStrike" spc="-1">
              <a:latin typeface="Arial"/>
            </a:endParaRPr>
          </a:p>
        </p:txBody>
      </p:sp>
      <p:sp>
        <p:nvSpPr>
          <p:cNvPr id="8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8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8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
        <p:nvSpPr>
          <p:cNvPr id="9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9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de-DE" sz="3200" b="0" strike="noStrike" spc="-1">
              <a:latin typeface="Arial"/>
            </a:endParaRPr>
          </a:p>
        </p:txBody>
      </p:sp>
      <p:sp>
        <p:nvSpPr>
          <p:cNvPr id="9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de-DE" sz="3200" b="0" strike="noStrike" spc="-1">
              <a:latin typeface="Arial"/>
            </a:endParaRPr>
          </a:p>
        </p:txBody>
      </p:sp>
      <p:sp>
        <p:nvSpPr>
          <p:cNvPr id="9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de-DE" sz="3200" b="0" strike="noStrike" spc="-1">
              <a:latin typeface="Arial"/>
            </a:endParaRPr>
          </a:p>
        </p:txBody>
      </p:sp>
      <p:sp>
        <p:nvSpPr>
          <p:cNvPr id="9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de-DE" sz="3200" b="0" strike="noStrike" spc="-1">
              <a:latin typeface="Arial"/>
            </a:endParaRPr>
          </a:p>
        </p:txBody>
      </p:sp>
      <p:sp>
        <p:nvSpPr>
          <p:cNvPr id="9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de-DE" sz="3200" b="0" strike="noStrike" spc="-1">
              <a:latin typeface="Arial"/>
            </a:endParaRPr>
          </a:p>
        </p:txBody>
      </p:sp>
      <p:sp>
        <p:nvSpPr>
          <p:cNvPr id="9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2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 name="PlaceHolder 1"/>
          <p:cNvSpPr>
            <a:spLocks noGrp="1"/>
          </p:cNvSpPr>
          <p:nvPr>
            <p:ph type="subTitle"/>
          </p:nvPr>
        </p:nvSpPr>
        <p:spPr>
          <a:xfrm>
            <a:off x="673200" y="2525760"/>
            <a:ext cx="7751160" cy="1012716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2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de-DE"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3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de-DE"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3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73200" y="2525760"/>
            <a:ext cx="7751160" cy="2184480"/>
          </a:xfrm>
          <a:prstGeom prst="rect">
            <a:avLst/>
          </a:prstGeom>
        </p:spPr>
        <p:txBody>
          <a:bodyPr lIns="0" tIns="0" rIns="0" bIns="0" anchor="ctr">
            <a:noAutofit/>
          </a:bodyPr>
          <a:lstStyle/>
          <a:p>
            <a:pPr algn="ctr"/>
            <a:endParaRPr lang="de-DE" sz="4400" b="0" strike="noStrike" spc="-1">
              <a:latin typeface="Arial"/>
            </a:endParaRPr>
          </a:p>
        </p:txBody>
      </p:sp>
      <p:sp>
        <p:nvSpPr>
          <p:cNvPr id="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de-DE" sz="3200" b="0" strike="noStrike" spc="-1">
              <a:latin typeface="Arial"/>
            </a:endParaRPr>
          </a:p>
        </p:txBody>
      </p:sp>
      <p:sp>
        <p:nvSpPr>
          <p:cNvPr id="3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de-DE" sz="3200" b="0" strike="noStrike" spc="-1">
              <a:latin typeface="Arial"/>
            </a:endParaRPr>
          </a:p>
        </p:txBody>
      </p:sp>
      <p:sp>
        <p:nvSpPr>
          <p:cNvPr id="3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 name="Group 1"/>
          <p:cNvGrpSpPr/>
          <p:nvPr/>
        </p:nvGrpSpPr>
        <p:grpSpPr>
          <a:xfrm>
            <a:off x="0" y="1584360"/>
            <a:ext cx="7263720" cy="89640"/>
            <a:chOff x="0" y="1584360"/>
            <a:chExt cx="7263720" cy="89640"/>
          </a:xfrm>
        </p:grpSpPr>
        <p:sp>
          <p:nvSpPr>
            <p:cNvPr id="18" name="CustomShape 2"/>
            <p:cNvSpPr/>
            <p:nvPr/>
          </p:nvSpPr>
          <p:spPr>
            <a:xfrm>
              <a:off x="714240" y="1584360"/>
              <a:ext cx="6549480" cy="89640"/>
            </a:xfrm>
            <a:prstGeom prst="rect">
              <a:avLst/>
            </a:prstGeom>
            <a:solidFill>
              <a:srgbClr val="8F1936"/>
            </a:solidFill>
            <a:ln>
              <a:noFill/>
            </a:ln>
          </p:spPr>
          <p:style>
            <a:lnRef idx="0">
              <a:scrgbClr r="0" g="0" b="0"/>
            </a:lnRef>
            <a:fillRef idx="0">
              <a:scrgbClr r="0" g="0" b="0"/>
            </a:fillRef>
            <a:effectRef idx="0">
              <a:scrgbClr r="0" g="0" b="0"/>
            </a:effectRef>
            <a:fontRef idx="minor"/>
          </p:style>
        </p:sp>
        <p:sp>
          <p:nvSpPr>
            <p:cNvPr id="2" name="CustomShape 3"/>
            <p:cNvSpPr/>
            <p:nvPr/>
          </p:nvSpPr>
          <p:spPr>
            <a:xfrm>
              <a:off x="0" y="1584360"/>
              <a:ext cx="718560" cy="89640"/>
            </a:xfrm>
            <a:prstGeom prst="rect">
              <a:avLst/>
            </a:prstGeom>
            <a:solidFill>
              <a:srgbClr val="C0C0C0"/>
            </a:solidFill>
            <a:ln>
              <a:noFill/>
            </a:ln>
          </p:spPr>
          <p:style>
            <a:lnRef idx="0">
              <a:scrgbClr r="0" g="0" b="0"/>
            </a:lnRef>
            <a:fillRef idx="0">
              <a:scrgbClr r="0" g="0" b="0"/>
            </a:fillRef>
            <a:effectRef idx="0">
              <a:scrgbClr r="0" g="0" b="0"/>
            </a:effectRef>
            <a:fontRef idx="minor"/>
          </p:style>
        </p:sp>
      </p:grpSp>
      <p:sp>
        <p:nvSpPr>
          <p:cNvPr id="3" name="Line 4"/>
          <p:cNvSpPr/>
          <p:nvPr/>
        </p:nvSpPr>
        <p:spPr>
          <a:xfrm>
            <a:off x="0" y="6600600"/>
            <a:ext cx="9144000" cy="0"/>
          </a:xfrm>
          <a:prstGeom prst="line">
            <a:avLst/>
          </a:prstGeom>
          <a:ln w="9360">
            <a:solidFill>
              <a:srgbClr val="C0C0C0"/>
            </a:solidFill>
            <a:round/>
          </a:ln>
        </p:spPr>
        <p:style>
          <a:lnRef idx="0">
            <a:scrgbClr r="0" g="0" b="0"/>
          </a:lnRef>
          <a:fillRef idx="0">
            <a:scrgbClr r="0" g="0" b="0"/>
          </a:fillRef>
          <a:effectRef idx="0">
            <a:scrgbClr r="0" g="0" b="0"/>
          </a:effectRef>
          <a:fontRef idx="minor"/>
        </p:style>
      </p:sp>
      <p:sp>
        <p:nvSpPr>
          <p:cNvPr id="4" name="CustomShape 5" hidden="1"/>
          <p:cNvSpPr/>
          <p:nvPr/>
        </p:nvSpPr>
        <p:spPr>
          <a:xfrm>
            <a:off x="7264440" y="6603840"/>
            <a:ext cx="1159920" cy="253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Arial"/>
                <a:ea typeface="DejaVu Sans"/>
              </a:rPr>
              <a:t>Folie </a:t>
            </a:r>
            <a:fld id="{0DEB10D3-D671-458E-80C6-9895B1B10386}" type="slidenum">
              <a:rPr lang="de-DE" sz="900" b="0" strike="noStrike" spc="-1">
                <a:solidFill>
                  <a:srgbClr val="606060"/>
                </a:solidFill>
                <a:latin typeface="Arial"/>
                <a:ea typeface="DejaVu Sans"/>
              </a:rPr>
              <a:t>‹Nr.›</a:t>
            </a:fld>
            <a:r>
              <a:rPr lang="de-DE" sz="900" b="0" strike="noStrike" spc="-1">
                <a:solidFill>
                  <a:srgbClr val="606060"/>
                </a:solidFill>
                <a:latin typeface="Arial"/>
                <a:ea typeface="DejaVu Sans"/>
              </a:rPr>
              <a:t>  </a:t>
            </a:r>
            <a:endParaRPr lang="de-DE" sz="900" b="0" strike="noStrike" spc="-1">
              <a:latin typeface="Arial"/>
            </a:endParaRPr>
          </a:p>
        </p:txBody>
      </p:sp>
      <p:sp>
        <p:nvSpPr>
          <p:cNvPr id="5" name="CustomShape 6" hidden="1"/>
          <p:cNvSpPr/>
          <p:nvPr/>
        </p:nvSpPr>
        <p:spPr>
          <a:xfrm>
            <a:off x="6004080" y="6603840"/>
            <a:ext cx="1259640" cy="253440"/>
          </a:xfrm>
          <a:prstGeom prst="rect">
            <a:avLst/>
          </a:prstGeom>
          <a:noFill/>
          <a:ln>
            <a:noFill/>
          </a:ln>
        </p:spPr>
        <p:style>
          <a:lnRef idx="0">
            <a:scrgbClr r="0" g="0" b="0"/>
          </a:lnRef>
          <a:fillRef idx="0">
            <a:scrgbClr r="0" g="0" b="0"/>
          </a:fillRef>
          <a:effectRef idx="0">
            <a:scrgbClr r="0" g="0" b="0"/>
          </a:effectRef>
          <a:fontRef idx="minor"/>
        </p:style>
      </p:sp>
      <p:pic>
        <p:nvPicPr>
          <p:cNvPr id="6" name="Grafik 5" descr="RP_PL_vierfarbig.jpg"/>
          <p:cNvPicPr/>
          <p:nvPr/>
        </p:nvPicPr>
        <p:blipFill>
          <a:blip r:embed="rId14"/>
          <a:stretch/>
        </p:blipFill>
        <p:spPr>
          <a:xfrm>
            <a:off x="6800760" y="155520"/>
            <a:ext cx="2066040" cy="847080"/>
          </a:xfrm>
          <a:prstGeom prst="rect">
            <a:avLst/>
          </a:prstGeom>
          <a:ln>
            <a:noFill/>
          </a:ln>
        </p:spPr>
      </p:pic>
      <p:grpSp>
        <p:nvGrpSpPr>
          <p:cNvPr id="7" name="Group 7"/>
          <p:cNvGrpSpPr/>
          <p:nvPr/>
        </p:nvGrpSpPr>
        <p:grpSpPr>
          <a:xfrm>
            <a:off x="0" y="1585800"/>
            <a:ext cx="7263720" cy="89640"/>
            <a:chOff x="0" y="1585800"/>
            <a:chExt cx="7263720" cy="89640"/>
          </a:xfrm>
        </p:grpSpPr>
        <p:sp>
          <p:nvSpPr>
            <p:cNvPr id="8" name="CustomShape 8"/>
            <p:cNvSpPr/>
            <p:nvPr/>
          </p:nvSpPr>
          <p:spPr>
            <a:xfrm>
              <a:off x="714240" y="1585800"/>
              <a:ext cx="6549480" cy="89640"/>
            </a:xfrm>
            <a:prstGeom prst="rect">
              <a:avLst/>
            </a:prstGeom>
            <a:solidFill>
              <a:srgbClr val="8F1936"/>
            </a:solidFill>
            <a:ln>
              <a:noFill/>
            </a:ln>
          </p:spPr>
          <p:style>
            <a:lnRef idx="0">
              <a:scrgbClr r="0" g="0" b="0"/>
            </a:lnRef>
            <a:fillRef idx="0">
              <a:scrgbClr r="0" g="0" b="0"/>
            </a:fillRef>
            <a:effectRef idx="0">
              <a:scrgbClr r="0" g="0" b="0"/>
            </a:effectRef>
            <a:fontRef idx="minor"/>
          </p:style>
        </p:sp>
        <p:sp>
          <p:nvSpPr>
            <p:cNvPr id="9" name="CustomShape 9"/>
            <p:cNvSpPr/>
            <p:nvPr/>
          </p:nvSpPr>
          <p:spPr>
            <a:xfrm>
              <a:off x="0" y="1585800"/>
              <a:ext cx="718560" cy="89640"/>
            </a:xfrm>
            <a:prstGeom prst="rect">
              <a:avLst/>
            </a:prstGeom>
            <a:solidFill>
              <a:srgbClr val="C0C0C0"/>
            </a:solidFill>
            <a:ln>
              <a:noFill/>
            </a:ln>
          </p:spPr>
          <p:style>
            <a:lnRef idx="0">
              <a:scrgbClr r="0" g="0" b="0"/>
            </a:lnRef>
            <a:fillRef idx="0">
              <a:scrgbClr r="0" g="0" b="0"/>
            </a:fillRef>
            <a:effectRef idx="0">
              <a:scrgbClr r="0" g="0" b="0"/>
            </a:effectRef>
            <a:fontRef idx="minor"/>
          </p:style>
        </p:sp>
      </p:grpSp>
      <p:sp>
        <p:nvSpPr>
          <p:cNvPr id="10" name="CustomShape 10"/>
          <p:cNvSpPr/>
          <p:nvPr/>
        </p:nvSpPr>
        <p:spPr>
          <a:xfrm>
            <a:off x="7264440" y="6603840"/>
            <a:ext cx="1159920" cy="253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Bliss Light"/>
                <a:ea typeface="ＭＳ Ｐゴシック"/>
              </a:rPr>
              <a:t>Folie </a:t>
            </a:r>
            <a:fld id="{C3279C00-B12D-4D29-B1D7-D9818867B3B6}" type="slidenum">
              <a:rPr lang="de-DE" sz="900" b="0" strike="noStrike" spc="-1">
                <a:solidFill>
                  <a:srgbClr val="606060"/>
                </a:solidFill>
                <a:latin typeface="Bliss Light"/>
                <a:ea typeface="ＭＳ Ｐゴシック"/>
              </a:rPr>
              <a:t>‹Nr.›</a:t>
            </a:fld>
            <a:r>
              <a:rPr lang="de-DE" sz="900" b="0" strike="noStrike" spc="-1">
                <a:solidFill>
                  <a:srgbClr val="606060"/>
                </a:solidFill>
                <a:latin typeface="Bliss Light"/>
                <a:ea typeface="ＭＳ Ｐゴシック"/>
              </a:rPr>
              <a:t>  </a:t>
            </a:r>
            <a:endParaRPr lang="de-DE" sz="900" b="0" strike="noStrike" spc="-1">
              <a:latin typeface="Arial"/>
            </a:endParaRPr>
          </a:p>
        </p:txBody>
      </p:sp>
      <p:sp>
        <p:nvSpPr>
          <p:cNvPr id="11" name="CustomShape 11"/>
          <p:cNvSpPr/>
          <p:nvPr/>
        </p:nvSpPr>
        <p:spPr>
          <a:xfrm>
            <a:off x="0" y="1556640"/>
            <a:ext cx="9143280" cy="5052960"/>
          </a:xfrm>
          <a:prstGeom prst="rect">
            <a:avLst/>
          </a:prstGeom>
          <a:solidFill>
            <a:srgbClr val="8F1936">
              <a:alpha val="90000"/>
            </a:srgbClr>
          </a:solidFill>
          <a:ln>
            <a:noFill/>
          </a:ln>
        </p:spPr>
        <p:style>
          <a:lnRef idx="0">
            <a:scrgbClr r="0" g="0" b="0"/>
          </a:lnRef>
          <a:fillRef idx="0">
            <a:scrgbClr r="0" g="0" b="0"/>
          </a:fillRef>
          <a:effectRef idx="0">
            <a:scrgbClr r="0" g="0" b="0"/>
          </a:effectRef>
          <a:fontRef idx="minor"/>
        </p:style>
      </p:sp>
      <p:sp>
        <p:nvSpPr>
          <p:cNvPr id="12" name="CustomShape 12"/>
          <p:cNvSpPr/>
          <p:nvPr/>
        </p:nvSpPr>
        <p:spPr>
          <a:xfrm>
            <a:off x="714240" y="6603840"/>
            <a:ext cx="5039640" cy="253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de-DE" sz="900" b="0" strike="noStrike" spc="-1">
                <a:solidFill>
                  <a:srgbClr val="606060"/>
                </a:solidFill>
                <a:latin typeface="Arial"/>
                <a:ea typeface="ＭＳ Ｐゴシック"/>
              </a:rPr>
              <a:t>		</a:t>
            </a:r>
            <a:endParaRPr lang="de-DE" sz="900" b="0" strike="noStrike" spc="-1">
              <a:latin typeface="Arial"/>
            </a:endParaRPr>
          </a:p>
        </p:txBody>
      </p:sp>
      <p:sp>
        <p:nvSpPr>
          <p:cNvPr id="13" name="CustomShape 13"/>
          <p:cNvSpPr/>
          <p:nvPr/>
        </p:nvSpPr>
        <p:spPr>
          <a:xfrm>
            <a:off x="6004080" y="6603840"/>
            <a:ext cx="1259640" cy="253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Arial"/>
                <a:ea typeface="ＭＳ Ｐゴシック"/>
              </a:rPr>
              <a:t> </a:t>
            </a:r>
            <a:endParaRPr lang="de-DE" sz="900" b="0" strike="noStrike" spc="-1">
              <a:latin typeface="Arial"/>
            </a:endParaRPr>
          </a:p>
        </p:txBody>
      </p:sp>
      <p:pic>
        <p:nvPicPr>
          <p:cNvPr id="14" name="Grafik 5" descr="RP_PL_vierfarbig.jpg"/>
          <p:cNvPicPr/>
          <p:nvPr/>
        </p:nvPicPr>
        <p:blipFill>
          <a:blip r:embed="rId14"/>
          <a:stretch/>
        </p:blipFill>
        <p:spPr>
          <a:xfrm>
            <a:off x="6800760" y="155520"/>
            <a:ext cx="2066040" cy="847080"/>
          </a:xfrm>
          <a:prstGeom prst="rect">
            <a:avLst/>
          </a:prstGeom>
          <a:ln>
            <a:noFill/>
          </a:ln>
        </p:spPr>
      </p:pic>
      <p:sp>
        <p:nvSpPr>
          <p:cNvPr id="15" name="PlaceHolder 14"/>
          <p:cNvSpPr>
            <a:spLocks noGrp="1"/>
          </p:cNvSpPr>
          <p:nvPr>
            <p:ph type="title"/>
          </p:nvPr>
        </p:nvSpPr>
        <p:spPr>
          <a:xfrm>
            <a:off x="673200" y="2525760"/>
            <a:ext cx="7751160" cy="2184480"/>
          </a:xfrm>
          <a:prstGeom prst="rect">
            <a:avLst/>
          </a:prstGeom>
        </p:spPr>
        <p:txBody>
          <a:bodyPr lIns="0" tIns="0" rIns="0" bIns="0" anchor="ctr">
            <a:noAutofit/>
          </a:bodyPr>
          <a:lstStyle/>
          <a:p>
            <a:pPr algn="ctr"/>
            <a:r>
              <a:rPr lang="de-DE" sz="1800" b="0" strike="noStrike" spc="-1">
                <a:latin typeface="Arial"/>
              </a:rPr>
              <a:t>Format des Titeltextes durch Klicken bearbeiten</a:t>
            </a:r>
          </a:p>
        </p:txBody>
      </p:sp>
      <p:sp>
        <p:nvSpPr>
          <p:cNvPr id="16" name="PlaceHolder 1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latin typeface="Arial"/>
              </a:rPr>
              <a:t>Dritte Gliederungsebene</a:t>
            </a:r>
          </a:p>
          <a:p>
            <a:pPr marL="1728000" lvl="3" indent="-216000">
              <a:spcBef>
                <a:spcPts val="567"/>
              </a:spcBef>
              <a:buClr>
                <a:srgbClr val="000000"/>
              </a:buClr>
              <a:buSzPct val="75000"/>
              <a:buFont typeface="Symbol" charset="2"/>
              <a:buChar char=""/>
            </a:pPr>
            <a:r>
              <a:rPr lang="de-DE" sz="2000" b="0" strike="noStrike" spc="-1">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3" name="Group 1"/>
          <p:cNvGrpSpPr/>
          <p:nvPr/>
        </p:nvGrpSpPr>
        <p:grpSpPr>
          <a:xfrm>
            <a:off x="0" y="1584360"/>
            <a:ext cx="7263720" cy="89640"/>
            <a:chOff x="0" y="1584360"/>
            <a:chExt cx="7263720" cy="89640"/>
          </a:xfrm>
        </p:grpSpPr>
        <p:sp>
          <p:nvSpPr>
            <p:cNvPr id="54" name="CustomShape 2"/>
            <p:cNvSpPr/>
            <p:nvPr/>
          </p:nvSpPr>
          <p:spPr>
            <a:xfrm>
              <a:off x="714240" y="1584360"/>
              <a:ext cx="6549480" cy="89640"/>
            </a:xfrm>
            <a:prstGeom prst="rect">
              <a:avLst/>
            </a:prstGeom>
            <a:solidFill>
              <a:srgbClr val="8F1936"/>
            </a:solidFill>
            <a:ln>
              <a:noFill/>
            </a:ln>
          </p:spPr>
          <p:style>
            <a:lnRef idx="0">
              <a:scrgbClr r="0" g="0" b="0"/>
            </a:lnRef>
            <a:fillRef idx="0">
              <a:scrgbClr r="0" g="0" b="0"/>
            </a:fillRef>
            <a:effectRef idx="0">
              <a:scrgbClr r="0" g="0" b="0"/>
            </a:effectRef>
            <a:fontRef idx="minor"/>
          </p:style>
        </p:sp>
        <p:sp>
          <p:nvSpPr>
            <p:cNvPr id="55" name="CustomShape 3"/>
            <p:cNvSpPr/>
            <p:nvPr/>
          </p:nvSpPr>
          <p:spPr>
            <a:xfrm>
              <a:off x="0" y="1584360"/>
              <a:ext cx="718560" cy="89640"/>
            </a:xfrm>
            <a:prstGeom prst="rect">
              <a:avLst/>
            </a:prstGeom>
            <a:solidFill>
              <a:srgbClr val="C0C0C0"/>
            </a:solidFill>
            <a:ln>
              <a:noFill/>
            </a:ln>
          </p:spPr>
          <p:style>
            <a:lnRef idx="0">
              <a:scrgbClr r="0" g="0" b="0"/>
            </a:lnRef>
            <a:fillRef idx="0">
              <a:scrgbClr r="0" g="0" b="0"/>
            </a:fillRef>
            <a:effectRef idx="0">
              <a:scrgbClr r="0" g="0" b="0"/>
            </a:effectRef>
            <a:fontRef idx="minor"/>
          </p:style>
        </p:sp>
      </p:grpSp>
      <p:sp>
        <p:nvSpPr>
          <p:cNvPr id="56" name="Line 4"/>
          <p:cNvSpPr/>
          <p:nvPr/>
        </p:nvSpPr>
        <p:spPr>
          <a:xfrm>
            <a:off x="0" y="6600600"/>
            <a:ext cx="9144000" cy="0"/>
          </a:xfrm>
          <a:prstGeom prst="line">
            <a:avLst/>
          </a:prstGeom>
          <a:ln w="9360">
            <a:solidFill>
              <a:srgbClr val="C0C0C0"/>
            </a:solidFill>
            <a:round/>
          </a:ln>
        </p:spPr>
        <p:style>
          <a:lnRef idx="0">
            <a:scrgbClr r="0" g="0" b="0"/>
          </a:lnRef>
          <a:fillRef idx="0">
            <a:scrgbClr r="0" g="0" b="0"/>
          </a:fillRef>
          <a:effectRef idx="0">
            <a:scrgbClr r="0" g="0" b="0"/>
          </a:effectRef>
          <a:fontRef idx="minor"/>
        </p:style>
      </p:sp>
      <p:sp>
        <p:nvSpPr>
          <p:cNvPr id="57" name="CustomShape 5"/>
          <p:cNvSpPr/>
          <p:nvPr/>
        </p:nvSpPr>
        <p:spPr>
          <a:xfrm>
            <a:off x="7264440" y="6603840"/>
            <a:ext cx="1159920" cy="2534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de-DE" sz="900" b="0" strike="noStrike" spc="-1">
                <a:solidFill>
                  <a:srgbClr val="606060"/>
                </a:solidFill>
                <a:latin typeface="Arial"/>
                <a:ea typeface="DejaVu Sans"/>
              </a:rPr>
              <a:t>Folie </a:t>
            </a:r>
            <a:fld id="{24AE1327-2D23-4C4F-A83A-FDE0325C53BA}" type="slidenum">
              <a:rPr lang="de-DE" sz="900" b="0" strike="noStrike" spc="-1">
                <a:solidFill>
                  <a:srgbClr val="606060"/>
                </a:solidFill>
                <a:latin typeface="Arial"/>
                <a:ea typeface="DejaVu Sans"/>
              </a:rPr>
              <a:t>‹Nr.›</a:t>
            </a:fld>
            <a:r>
              <a:rPr lang="de-DE" sz="900" b="0" strike="noStrike" spc="-1">
                <a:solidFill>
                  <a:srgbClr val="606060"/>
                </a:solidFill>
                <a:latin typeface="Arial"/>
                <a:ea typeface="DejaVu Sans"/>
              </a:rPr>
              <a:t>  </a:t>
            </a:r>
            <a:endParaRPr lang="de-DE" sz="900" b="0" strike="noStrike" spc="-1">
              <a:latin typeface="Arial"/>
            </a:endParaRPr>
          </a:p>
        </p:txBody>
      </p:sp>
      <p:sp>
        <p:nvSpPr>
          <p:cNvPr id="58" name="CustomShape 6"/>
          <p:cNvSpPr/>
          <p:nvPr/>
        </p:nvSpPr>
        <p:spPr>
          <a:xfrm>
            <a:off x="6004080" y="6603840"/>
            <a:ext cx="1259640" cy="253440"/>
          </a:xfrm>
          <a:prstGeom prst="rect">
            <a:avLst/>
          </a:prstGeom>
          <a:noFill/>
          <a:ln>
            <a:noFill/>
          </a:ln>
        </p:spPr>
        <p:style>
          <a:lnRef idx="0">
            <a:scrgbClr r="0" g="0" b="0"/>
          </a:lnRef>
          <a:fillRef idx="0">
            <a:scrgbClr r="0" g="0" b="0"/>
          </a:fillRef>
          <a:effectRef idx="0">
            <a:scrgbClr r="0" g="0" b="0"/>
          </a:effectRef>
          <a:fontRef idx="minor"/>
        </p:style>
      </p:sp>
      <p:pic>
        <p:nvPicPr>
          <p:cNvPr id="59" name="Grafik 5" descr="RP_PL_vierfarbig.jpg"/>
          <p:cNvPicPr/>
          <p:nvPr/>
        </p:nvPicPr>
        <p:blipFill>
          <a:blip r:embed="rId14"/>
          <a:stretch/>
        </p:blipFill>
        <p:spPr>
          <a:xfrm>
            <a:off x="6800760" y="155520"/>
            <a:ext cx="2066040" cy="847080"/>
          </a:xfrm>
          <a:prstGeom prst="rect">
            <a:avLst/>
          </a:prstGeom>
          <a:ln>
            <a:noFill/>
          </a:ln>
        </p:spPr>
      </p:pic>
      <p:sp>
        <p:nvSpPr>
          <p:cNvPr id="60" name="PlaceHolder 7"/>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de-DE" sz="4400" b="0" strike="noStrike" spc="-1">
                <a:latin typeface="Arial"/>
              </a:rPr>
              <a:t>Format des Titeltextes durch Klicken bearbeiten</a:t>
            </a:r>
          </a:p>
        </p:txBody>
      </p:sp>
      <p:sp>
        <p:nvSpPr>
          <p:cNvPr id="61" name="PlaceHolder 8"/>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latin typeface="Arial"/>
              </a:rPr>
              <a:t>Dritte Gliederungsebene</a:t>
            </a:r>
          </a:p>
          <a:p>
            <a:pPr marL="1728000" lvl="3" indent="-216000">
              <a:spcBef>
                <a:spcPts val="567"/>
              </a:spcBef>
              <a:buClr>
                <a:srgbClr val="000000"/>
              </a:buClr>
              <a:buSzPct val="75000"/>
              <a:buFont typeface="Symbol" charset="2"/>
              <a:buChar char=""/>
            </a:pPr>
            <a:r>
              <a:rPr lang="de-DE" sz="2000" b="0" strike="noStrike" spc="-1">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611640" y="2277000"/>
            <a:ext cx="8062200" cy="3000600"/>
          </a:xfrm>
          <a:prstGeom prst="rect">
            <a:avLst/>
          </a:prstGeom>
          <a:noFill/>
          <a:ln w="9360">
            <a:noFill/>
          </a:ln>
        </p:spPr>
        <p:txBody>
          <a:bodyPr lIns="0" tIns="0" rIns="0" bIns="0">
            <a:noAutofit/>
          </a:bodyPr>
          <a:lstStyle/>
          <a:p>
            <a:pPr algn="ctr">
              <a:lnSpc>
                <a:spcPct val="100000"/>
              </a:lnSpc>
            </a:pPr>
            <a:r>
              <a:rPr lang="de-DE" sz="4000" b="0" strike="noStrike" spc="-1" dirty="0">
                <a:solidFill>
                  <a:srgbClr val="FFFFFF"/>
                </a:solidFill>
                <a:latin typeface="Arial"/>
                <a:ea typeface="ＭＳ Ｐゴシック"/>
              </a:rPr>
              <a:t>Mini-Input: </a:t>
            </a:r>
            <a:br>
              <a:rPr dirty="0"/>
            </a:br>
            <a:br>
              <a:rPr dirty="0"/>
            </a:br>
            <a:r>
              <a:rPr lang="de-DE" sz="4000" b="0" strike="noStrike" spc="-1">
                <a:solidFill>
                  <a:srgbClr val="FFFFFF"/>
                </a:solidFill>
                <a:latin typeface="Arial"/>
                <a:ea typeface="ＭＳ Ｐゴシック"/>
              </a:rPr>
              <a:t>Kompetenzen</a:t>
            </a:r>
            <a:br>
              <a:rPr dirty="0"/>
            </a:br>
            <a:endParaRPr lang="de-DE" sz="4000" b="0" strike="noStrike" spc="-1" dirty="0">
              <a:solidFill>
                <a:srgbClr val="000000"/>
              </a:solidFill>
              <a:latin typeface="Arial"/>
            </a:endParaRPr>
          </a:p>
        </p:txBody>
      </p:sp>
      <p:pic>
        <p:nvPicPr>
          <p:cNvPr id="195" name="Bild 1" descr="Logo Päd-WEB"/>
          <p:cNvPicPr/>
          <p:nvPr/>
        </p:nvPicPr>
        <p:blipFill>
          <a:blip r:embed="rId4"/>
          <a:stretch/>
        </p:blipFill>
        <p:spPr>
          <a:xfrm>
            <a:off x="3094740" y="6181920"/>
            <a:ext cx="3096000" cy="676080"/>
          </a:xfrm>
          <a:prstGeom prst="rect">
            <a:avLst/>
          </a:prstGeom>
          <a:ln>
            <a:noFill/>
          </a:ln>
        </p:spPr>
      </p:pic>
      <p:pic>
        <p:nvPicPr>
          <p:cNvPr id="3" name="Kompetenzen_Seite 1">
            <a:hlinkClick r:id="" action="ppaction://media"/>
            <a:extLst>
              <a:ext uri="{FF2B5EF4-FFF2-40B4-BE49-F238E27FC236}">
                <a16:creationId xmlns:a16="http://schemas.microsoft.com/office/drawing/2014/main" id="{D4489A30-B4A9-4B33-832F-3407721EB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4293" y="602952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97"/>
    </mc:Choice>
    <mc:Fallback xmlns="">
      <p:transition spd="slow" advTm="76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4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AB37F7CA-7CA0-4E12-ABD4-D272DB8BFA9E}"/>
              </a:ext>
            </a:extLst>
          </p:cNvPr>
          <p:cNvSpPr txBox="1"/>
          <p:nvPr/>
        </p:nvSpPr>
        <p:spPr>
          <a:xfrm>
            <a:off x="611640" y="2098361"/>
            <a:ext cx="6804000" cy="4110612"/>
          </a:xfrm>
          <a:prstGeom prst="rect">
            <a:avLst/>
          </a:prstGeom>
          <a:noFill/>
        </p:spPr>
        <p:txBody>
          <a:bodyPr wrap="square">
            <a:spAutoFit/>
          </a:bodyPr>
          <a:lstStyle/>
          <a:p>
            <a:pPr>
              <a:lnSpc>
                <a:spcPct val="107000"/>
              </a:lnSpc>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Vor diesem Hintergrund sollte sich ein kompetenzorientierter Unterricht an nachfolgenden Kriterien orientieren: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möglichst reale Probleme und authentische Lernsituationen mit einer der jeweiligen Klasse entsprechenden Komplexität</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ermöglichen von selbst gesteuertem Lernen unter zunehmend aktiver Beteiligung der Lernenden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kooperatives Lernen mit arbeitsteiliger Anforderungsstruktur und individueller Verantwortlichkeit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Lernhilfe (Instruktion), Unterstützung und Hilfestellung einplanen, um Demotivation durch Überforderung zu vermeiden.</a:t>
            </a:r>
          </a:p>
        </p:txBody>
      </p:sp>
      <p:pic>
        <p:nvPicPr>
          <p:cNvPr id="9" name="Grafik 8" descr="Ein Bild, das Text, Silhouette, Vektorgrafiken enthält.&#10;&#10;Automatisch generierte Beschreibung">
            <a:extLst>
              <a:ext uri="{FF2B5EF4-FFF2-40B4-BE49-F238E27FC236}">
                <a16:creationId xmlns:a16="http://schemas.microsoft.com/office/drawing/2014/main" id="{BF7DD34E-C6AA-468E-B844-4B085AF84AFE}"/>
              </a:ext>
            </a:extLst>
          </p:cNvPr>
          <p:cNvPicPr>
            <a:picLocks noChangeAspect="1"/>
          </p:cNvPicPr>
          <p:nvPr/>
        </p:nvPicPr>
        <p:blipFill>
          <a:blip r:embed="rId6">
            <a:alphaModFix amt="12000"/>
            <a:extLst>
              <a:ext uri="{28A0092B-C50C-407E-A947-70E740481C1C}">
                <a14:useLocalDpi xmlns:a14="http://schemas.microsoft.com/office/drawing/2010/main" val="0"/>
              </a:ext>
            </a:extLst>
          </a:blip>
          <a:stretch>
            <a:fillRect/>
          </a:stretch>
        </p:blipFill>
        <p:spPr>
          <a:xfrm rot="417204">
            <a:off x="7221588" y="1584178"/>
            <a:ext cx="1819782" cy="1806048"/>
          </a:xfrm>
          <a:prstGeom prst="rect">
            <a:avLst/>
          </a:prstGeom>
          <a:effectLst>
            <a:softEdge rad="38100"/>
          </a:effectLst>
        </p:spPr>
      </p:pic>
      <p:pic>
        <p:nvPicPr>
          <p:cNvPr id="4" name="Kompetenzen_Seite 10">
            <a:hlinkClick r:id="" action="ppaction://media"/>
            <a:extLst>
              <a:ext uri="{FF2B5EF4-FFF2-40B4-BE49-F238E27FC236}">
                <a16:creationId xmlns:a16="http://schemas.microsoft.com/office/drawing/2014/main" id="{1217E8FD-D009-4ECD-B2CA-58D2B28021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52846" y="6155433"/>
            <a:ext cx="304800" cy="304800"/>
          </a:xfrm>
          <a:prstGeom prst="rect">
            <a:avLst/>
          </a:prstGeom>
        </p:spPr>
      </p:pic>
    </p:spTree>
    <p:extLst>
      <p:ext uri="{BB962C8B-B14F-4D97-AF65-F5344CB8AC3E}">
        <p14:creationId xmlns:p14="http://schemas.microsoft.com/office/powerpoint/2010/main" val="1062484786"/>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249"/>
                                          </p:stCondLst>
                                        </p:cTn>
                                        <p:tgtEl>
                                          <p:spTgt spid="6"/>
                                        </p:tgtEl>
                                        <p:attrNameLst>
                                          <p:attrName>style.visibility</p:attrName>
                                        </p:attrNameLst>
                                      </p:cBhvr>
                                      <p:to>
                                        <p:strVal val="visible"/>
                                      </p:to>
                                    </p:set>
                                  </p:childTnLst>
                                </p:cTn>
                              </p:par>
                            </p:childTnLst>
                          </p:cTn>
                        </p:par>
                        <p:par>
                          <p:cTn id="7" fill="hold">
                            <p:stCondLst>
                              <p:cond delay="1250"/>
                            </p:stCondLst>
                            <p:childTnLst>
                              <p:par>
                                <p:cTn id="8" presetID="1" presetClass="mediacall" presetSubtype="0" fill="hold" nodeType="afterEffect">
                                  <p:stCondLst>
                                    <p:cond delay="1250"/>
                                  </p:stCondLst>
                                  <p:childTnLst>
                                    <p:cmd type="call" cmd="playFrom(0.0)">
                                      <p:cBhvr>
                                        <p:cTn id="9" dur="30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8AB1C4E4-2E62-4E17-A6D1-50DAB5751EA0}"/>
              </a:ext>
            </a:extLst>
          </p:cNvPr>
          <p:cNvSpPr txBox="1"/>
          <p:nvPr/>
        </p:nvSpPr>
        <p:spPr>
          <a:xfrm>
            <a:off x="611640" y="1993566"/>
            <a:ext cx="7261910" cy="3554563"/>
          </a:xfrm>
          <a:prstGeom prst="rect">
            <a:avLst/>
          </a:prstGeom>
          <a:noFill/>
        </p:spPr>
        <p:txBody>
          <a:bodyPr wrap="square">
            <a:spAutoFit/>
          </a:bodyPr>
          <a:lstStyle/>
          <a:p>
            <a:pPr>
              <a:lnSpc>
                <a:spcPct val="107000"/>
              </a:lnSpc>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Schülerinnen und Schüler verfügen über Kompetenzen, "wenn sie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zur Bewältigung einer Situation vorhandene Fähigkeiten nutzen,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dabei auf vorhandenes Wissen zurückgreifen und sich benötigtes Wissen beschaffen,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die zentralen Zusammenhänge eines Lerngebietes verstanden haben,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bei ihren Handlungen auf verfügbare Fertigkeiten zurückgreifen, </a:t>
            </a:r>
          </a:p>
          <a:p>
            <a:pPr marL="285750" indent="-285750">
              <a:lnSpc>
                <a:spcPct val="107000"/>
              </a:lnSpc>
              <a:spcAft>
                <a:spcPts val="800"/>
              </a:spcAft>
              <a:buFont typeface="Arial" panose="020B0604020202020204" pitchFamily="34" charset="0"/>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ihre bisher gesammelten Erfahrungen in ihre Handlungen mit einbeziehen."</a:t>
            </a:r>
          </a:p>
        </p:txBody>
      </p:sp>
      <p:pic>
        <p:nvPicPr>
          <p:cNvPr id="8" name="Grafik 7" descr="Ein Bild, das Text, Silhouette, Vektorgrafiken enthält.&#10;&#10;Automatisch generierte Beschreibung">
            <a:extLst>
              <a:ext uri="{FF2B5EF4-FFF2-40B4-BE49-F238E27FC236}">
                <a16:creationId xmlns:a16="http://schemas.microsoft.com/office/drawing/2014/main" id="{03688496-B949-4424-8D1F-AC4B17EFE218}"/>
              </a:ext>
            </a:extLst>
          </p:cNvPr>
          <p:cNvPicPr>
            <a:picLocks noChangeAspect="1"/>
          </p:cNvPicPr>
          <p:nvPr/>
        </p:nvPicPr>
        <p:blipFill>
          <a:blip r:embed="rId6">
            <a:alphaModFix amt="12000"/>
            <a:extLst>
              <a:ext uri="{28A0092B-C50C-407E-A947-70E740481C1C}">
                <a14:useLocalDpi xmlns:a14="http://schemas.microsoft.com/office/drawing/2010/main" val="0"/>
              </a:ext>
            </a:extLst>
          </a:blip>
          <a:stretch>
            <a:fillRect/>
          </a:stretch>
        </p:blipFill>
        <p:spPr>
          <a:xfrm rot="417204">
            <a:off x="7221588" y="1584178"/>
            <a:ext cx="1819782" cy="1806048"/>
          </a:xfrm>
          <a:prstGeom prst="rect">
            <a:avLst/>
          </a:prstGeom>
          <a:effectLst>
            <a:softEdge rad="38100"/>
          </a:effectLst>
        </p:spPr>
      </p:pic>
      <p:pic>
        <p:nvPicPr>
          <p:cNvPr id="5" name="Kompetenzen_Seite 11">
            <a:hlinkClick r:id="" action="ppaction://media"/>
            <a:extLst>
              <a:ext uri="{FF2B5EF4-FFF2-40B4-BE49-F238E27FC236}">
                <a16:creationId xmlns:a16="http://schemas.microsoft.com/office/drawing/2014/main" id="{F935CD91-56E5-432E-8083-7357158DA9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39557" y="6111240"/>
            <a:ext cx="304800" cy="304800"/>
          </a:xfrm>
          <a:prstGeom prst="rect">
            <a:avLst/>
          </a:prstGeom>
        </p:spPr>
      </p:pic>
    </p:spTree>
    <p:extLst>
      <p:ext uri="{BB962C8B-B14F-4D97-AF65-F5344CB8AC3E}">
        <p14:creationId xmlns:p14="http://schemas.microsoft.com/office/powerpoint/2010/main" val="3350919098"/>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mediacall" presetSubtype="0" fill="hold" nodeType="afterEffect">
                                  <p:stCondLst>
                                    <p:cond delay="1000"/>
                                  </p:stCondLst>
                                  <p:childTnLst>
                                    <p:cmd type="call" cmd="playFrom(0.0)">
                                      <p:cBhvr>
                                        <p:cTn id="9" dur="43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744480" y="1775160"/>
            <a:ext cx="7751160" cy="1305570"/>
          </a:xfrm>
          <a:prstGeom prst="rect">
            <a:avLst/>
          </a:prstGeom>
          <a:noFill/>
          <a:ln w="936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pPr>
            <a:r>
              <a:rPr lang="de-DE" sz="3200" b="0" strike="noStrike" cap="all" spc="-1" dirty="0">
                <a:solidFill>
                  <a:srgbClr val="FFFFFF"/>
                </a:solidFill>
                <a:latin typeface="Arial"/>
                <a:ea typeface="ＭＳ Ｐゴシック"/>
              </a:rPr>
              <a:t>Weitere Miniinputs </a:t>
            </a:r>
            <a:br>
              <a:rPr dirty="0"/>
            </a:br>
            <a:r>
              <a:rPr lang="de-DE" sz="3200" b="0" strike="noStrike" cap="all" spc="-1" dirty="0">
                <a:solidFill>
                  <a:srgbClr val="FFFFFF"/>
                </a:solidFill>
                <a:latin typeface="Arial"/>
                <a:ea typeface="ＭＳ Ｐゴシック"/>
              </a:rPr>
              <a:t>gibt es zu den Themen: </a:t>
            </a:r>
            <a:br>
              <a:rPr dirty="0"/>
            </a:br>
            <a:r>
              <a:rPr lang="de-DE" sz="3200" b="0" strike="noStrike" cap="all" spc="-1" dirty="0">
                <a:solidFill>
                  <a:srgbClr val="FFFFFF"/>
                </a:solidFill>
                <a:latin typeface="Arial"/>
                <a:ea typeface="ＭＳ Ｐゴシック"/>
              </a:rPr>
              <a:t> </a:t>
            </a:r>
            <a:br>
              <a:rPr dirty="0"/>
            </a:br>
            <a:r>
              <a:rPr lang="de-DE" sz="2400" b="0" strike="noStrike" spc="-1" dirty="0">
                <a:solidFill>
                  <a:srgbClr val="FFFFFF"/>
                </a:solidFill>
                <a:latin typeface="Arial"/>
                <a:ea typeface="ＭＳ Ｐゴシック"/>
              </a:rPr>
              <a:t>Lernaufgabe, </a:t>
            </a:r>
            <a:br>
              <a:rPr dirty="0"/>
            </a:br>
            <a:r>
              <a:rPr lang="de-DE" sz="2400" b="0" strike="noStrike" spc="-1" dirty="0">
                <a:solidFill>
                  <a:srgbClr val="FFFFFF"/>
                </a:solidFill>
                <a:latin typeface="Arial"/>
                <a:ea typeface="ＭＳ Ｐゴシック"/>
              </a:rPr>
              <a:t>Lernsituation,</a:t>
            </a:r>
          </a:p>
          <a:p>
            <a:pPr>
              <a:lnSpc>
                <a:spcPct val="100000"/>
              </a:lnSpc>
            </a:pPr>
            <a:r>
              <a:rPr lang="de-DE" sz="2400" b="0" strike="noStrike" spc="-1" dirty="0">
                <a:solidFill>
                  <a:srgbClr val="FFFFFF"/>
                </a:solidFill>
                <a:latin typeface="Arial"/>
                <a:ea typeface="ＭＳ Ｐゴシック"/>
              </a:rPr>
              <a:t>Handlungsorientierung, </a:t>
            </a:r>
            <a:br>
              <a:rPr dirty="0"/>
            </a:br>
            <a:r>
              <a:rPr lang="de-DE" sz="2400" b="0" strike="noStrike" spc="-1" dirty="0">
                <a:solidFill>
                  <a:srgbClr val="FFFFFF"/>
                </a:solidFill>
                <a:latin typeface="Arial"/>
                <a:ea typeface="ＭＳ Ｐゴシック"/>
              </a:rPr>
              <a:t>Handlungsprodukt </a:t>
            </a:r>
            <a:br>
              <a:rPr dirty="0"/>
            </a:br>
            <a:r>
              <a:rPr lang="de-DE" sz="2400" b="0" strike="noStrike" spc="-1" dirty="0">
                <a:solidFill>
                  <a:srgbClr val="FFFFFF"/>
                </a:solidFill>
                <a:latin typeface="Arial"/>
                <a:ea typeface="ＭＳ Ｐゴシック"/>
              </a:rPr>
              <a:t>und Lernstrategien</a:t>
            </a:r>
            <a:br>
              <a:rPr dirty="0"/>
            </a:br>
            <a:endParaRPr lang="de-DE" sz="2400" b="0" strike="noStrike" spc="-1" dirty="0">
              <a:latin typeface="Arial"/>
            </a:endParaRPr>
          </a:p>
        </p:txBody>
      </p:sp>
      <p:pic>
        <p:nvPicPr>
          <p:cNvPr id="2" name="Kompetenzen_Seite 12">
            <a:hlinkClick r:id="" action="ppaction://media"/>
            <a:extLst>
              <a:ext uri="{FF2B5EF4-FFF2-40B4-BE49-F238E27FC236}">
                <a16:creationId xmlns:a16="http://schemas.microsoft.com/office/drawing/2014/main" id="{68AB9420-B6AC-49C3-8085-3DC93840A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6662" y="6173549"/>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14"/>
    </mc:Choice>
    <mc:Fallback xmlns="">
      <p:transition spd="slow" advTm="1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11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611640" y="1749456"/>
            <a:ext cx="5759640" cy="9230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2950" indent="-742950">
              <a:lnSpc>
                <a:spcPct val="80000"/>
              </a:lnSpc>
            </a:pPr>
            <a:r>
              <a:rPr lang="de-DE" sz="2400" b="0" strike="noStrike" spc="-1" dirty="0">
                <a:solidFill>
                  <a:srgbClr val="000000"/>
                </a:solidFill>
                <a:latin typeface="Arial"/>
                <a:ea typeface="ＭＳ Ｐゴシック"/>
              </a:rPr>
              <a:t>Was sind Kompetenzen?</a:t>
            </a:r>
          </a:p>
          <a:p>
            <a:pPr marL="743040" indent="-285120">
              <a:lnSpc>
                <a:spcPct val="80000"/>
              </a:lnSpc>
            </a:pPr>
            <a:endParaRPr lang="de-DE" sz="2400" spc="-1" dirty="0">
              <a:solidFill>
                <a:srgbClr val="000000"/>
              </a:solidFill>
              <a:latin typeface="Arial"/>
              <a:ea typeface="ＭＳ Ｐゴシック"/>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4"/>
            <a:ext cx="2706859" cy="591363"/>
          </a:xfrm>
          <a:prstGeom prst="rect">
            <a:avLst/>
          </a:prstGeom>
        </p:spPr>
      </p:pic>
      <p:sp>
        <p:nvSpPr>
          <p:cNvPr id="4" name="Textfeld 3">
            <a:extLst>
              <a:ext uri="{FF2B5EF4-FFF2-40B4-BE49-F238E27FC236}">
                <a16:creationId xmlns:a16="http://schemas.microsoft.com/office/drawing/2014/main" id="{DED00D0C-207E-43EE-8FFE-E552D21B955A}"/>
              </a:ext>
            </a:extLst>
          </p:cNvPr>
          <p:cNvSpPr txBox="1"/>
          <p:nvPr/>
        </p:nvSpPr>
        <p:spPr>
          <a:xfrm>
            <a:off x="611639" y="2919142"/>
            <a:ext cx="6549811" cy="707886"/>
          </a:xfrm>
          <a:prstGeom prst="rect">
            <a:avLst/>
          </a:prstGeom>
          <a:noFill/>
        </p:spPr>
        <p:txBody>
          <a:bodyPr wrap="square" rtlCol="0">
            <a:spAutoFit/>
          </a:bodyPr>
          <a:lstStyle/>
          <a:p>
            <a:r>
              <a:rPr lang="de-DE" sz="2000" dirty="0"/>
              <a:t>Kompetenzen sind psychische Dispositionen des Menschen als </a:t>
            </a:r>
            <a:r>
              <a:rPr lang="de-DE" sz="2000" b="1" dirty="0"/>
              <a:t>Ergebnis erfolgreicher Lernprozesse</a:t>
            </a:r>
          </a:p>
        </p:txBody>
      </p:sp>
      <p:sp>
        <p:nvSpPr>
          <p:cNvPr id="7" name="Textfeld 6">
            <a:extLst>
              <a:ext uri="{FF2B5EF4-FFF2-40B4-BE49-F238E27FC236}">
                <a16:creationId xmlns:a16="http://schemas.microsoft.com/office/drawing/2014/main" id="{01E0D3B3-8FE9-47C0-9708-6A89B4D7257A}"/>
              </a:ext>
            </a:extLst>
          </p:cNvPr>
          <p:cNvSpPr txBox="1"/>
          <p:nvPr/>
        </p:nvSpPr>
        <p:spPr>
          <a:xfrm>
            <a:off x="611640" y="3925569"/>
            <a:ext cx="6808756" cy="1015663"/>
          </a:xfrm>
          <a:prstGeom prst="rect">
            <a:avLst/>
          </a:prstGeom>
          <a:noFill/>
        </p:spPr>
        <p:txBody>
          <a:bodyPr wrap="square" rtlCol="0">
            <a:spAutoFit/>
          </a:bodyPr>
          <a:lstStyle/>
          <a:p>
            <a:r>
              <a:rPr lang="de-DE" sz="2000" dirty="0"/>
              <a:t>Sie bestehen aus </a:t>
            </a:r>
            <a:r>
              <a:rPr lang="de-DE" sz="2000" i="1" dirty="0"/>
              <a:t>zusammenhängenden Komponenten </a:t>
            </a:r>
            <a:r>
              <a:rPr lang="de-DE" sz="2000" dirty="0"/>
              <a:t>von </a:t>
            </a:r>
            <a:r>
              <a:rPr lang="de-DE" sz="2000" b="1" dirty="0"/>
              <a:t>Wissen</a:t>
            </a:r>
            <a:r>
              <a:rPr lang="de-DE" sz="2000" dirty="0"/>
              <a:t>, </a:t>
            </a:r>
            <a:r>
              <a:rPr lang="de-DE" sz="2000" b="1" dirty="0"/>
              <a:t>Fähigkeiten und Fertigkeiten </a:t>
            </a:r>
            <a:r>
              <a:rPr lang="de-DE" sz="2000" dirty="0"/>
              <a:t>und Enthalten Aspekte von </a:t>
            </a:r>
            <a:r>
              <a:rPr lang="de-DE" sz="2000" b="1" dirty="0"/>
              <a:t>Erfahrung</a:t>
            </a:r>
            <a:r>
              <a:rPr lang="de-DE" sz="2000" dirty="0"/>
              <a:t>, </a:t>
            </a:r>
            <a:r>
              <a:rPr lang="de-DE" sz="2000" b="1" dirty="0"/>
              <a:t>Motivation</a:t>
            </a:r>
            <a:r>
              <a:rPr lang="de-DE" sz="2000" dirty="0"/>
              <a:t> und </a:t>
            </a:r>
            <a:r>
              <a:rPr lang="de-DE" sz="2000" b="1" dirty="0"/>
              <a:t>Einstellungen</a:t>
            </a:r>
            <a:r>
              <a:rPr lang="de-DE" sz="2000" dirty="0"/>
              <a:t>.</a:t>
            </a:r>
          </a:p>
        </p:txBody>
      </p:sp>
      <p:sp>
        <p:nvSpPr>
          <p:cNvPr id="6" name="Textfeld 5">
            <a:extLst>
              <a:ext uri="{FF2B5EF4-FFF2-40B4-BE49-F238E27FC236}">
                <a16:creationId xmlns:a16="http://schemas.microsoft.com/office/drawing/2014/main" id="{F770DD53-9D8A-464D-95C0-101B0C78F130}"/>
              </a:ext>
            </a:extLst>
          </p:cNvPr>
          <p:cNvSpPr txBox="1"/>
          <p:nvPr/>
        </p:nvSpPr>
        <p:spPr>
          <a:xfrm>
            <a:off x="5378210" y="5617660"/>
            <a:ext cx="2706859" cy="307777"/>
          </a:xfrm>
          <a:prstGeom prst="rect">
            <a:avLst/>
          </a:prstGeom>
          <a:noFill/>
        </p:spPr>
        <p:txBody>
          <a:bodyPr wrap="square" rtlCol="0">
            <a:spAutoFit/>
          </a:bodyPr>
          <a:lstStyle/>
          <a:p>
            <a:r>
              <a:rPr lang="de-DE" sz="1400" dirty="0">
                <a:solidFill>
                  <a:schemeClr val="bg1">
                    <a:lumMod val="50000"/>
                  </a:schemeClr>
                </a:solidFill>
              </a:rPr>
              <a:t>Bitte Klicken um fortzufahren</a:t>
            </a:r>
          </a:p>
        </p:txBody>
      </p:sp>
      <p:pic>
        <p:nvPicPr>
          <p:cNvPr id="3" name="Kompetenzen_Seite 2">
            <a:hlinkClick r:id="" action="ppaction://media"/>
            <a:extLst>
              <a:ext uri="{FF2B5EF4-FFF2-40B4-BE49-F238E27FC236}">
                <a16:creationId xmlns:a16="http://schemas.microsoft.com/office/drawing/2014/main" id="{3DFF0804-24B3-4D15-A01D-754ABF1B1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0478" y="6155434"/>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1" presetClass="mediacall" presetSubtype="0" fill="hold" nodeType="afterEffect">
                                  <p:stCondLst>
                                    <p:cond delay="1000"/>
                                  </p:stCondLst>
                                  <p:childTnLst>
                                    <p:cmd type="call" cmd="playFrom(0.0)">
                                      <p:cBhvr>
                                        <p:cTn id="13" dur="22248" fill="hold"/>
                                        <p:tgtEl>
                                          <p:spTgt spid="3"/>
                                        </p:tgtEl>
                                      </p:cBhvr>
                                    </p:cmd>
                                  </p:childTnLst>
                                </p:cTn>
                              </p:par>
                            </p:childTnLst>
                          </p:cTn>
                        </p:par>
                        <p:par>
                          <p:cTn id="14" fill="hold">
                            <p:stCondLst>
                              <p:cond delay="23748"/>
                            </p:stCondLst>
                            <p:childTnLst>
                              <p:par>
                                <p:cTn id="15" presetID="1" presetClass="entr" presetSubtype="0" fill="hold" grpId="0" nodeType="afterEffect">
                                  <p:stCondLst>
                                    <p:cond delay="500"/>
                                  </p:stCondLst>
                                  <p:childTnLst>
                                    <p:set>
                                      <p:cBhvr>
                                        <p:cTn id="16" dur="1" fill="hold">
                                          <p:stCondLst>
                                            <p:cond delay="7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15" grpId="0"/>
      <p:bldP spid="4" grpId="0"/>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3"/>
            <a:ext cx="2706859" cy="591363"/>
          </a:xfrm>
          <a:prstGeom prst="rect">
            <a:avLst/>
          </a:prstGeom>
        </p:spPr>
      </p:pic>
      <p:pic>
        <p:nvPicPr>
          <p:cNvPr id="7" name="Grafik 6" descr="Ein Bild, das Text, Kette, Metallwaren, Zubehör enthält.&#10;&#10;Automatisch generierte Beschreibung">
            <a:extLst>
              <a:ext uri="{FF2B5EF4-FFF2-40B4-BE49-F238E27FC236}">
                <a16:creationId xmlns:a16="http://schemas.microsoft.com/office/drawing/2014/main" id="{04EABEF1-148D-44C6-A676-D38615857B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80" y="3742035"/>
            <a:ext cx="1805391" cy="1467360"/>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3FC78A22-FDFF-46B2-A8AE-630632571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041" y="2540678"/>
            <a:ext cx="1948433" cy="1024675"/>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5277914F-784A-4C58-905E-AA5EC1001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999" y="3050045"/>
            <a:ext cx="1742200" cy="819391"/>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B262DD19-54A9-4971-A98D-A1887857B4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0009" y="2365595"/>
            <a:ext cx="2219395" cy="1204814"/>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F0F0A194-0CA3-4772-A4AF-5C6D039A1D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00180" y="2815846"/>
            <a:ext cx="2779224" cy="1119518"/>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87E2F013-0F25-4E10-A406-3457C67B9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25752" y="3947732"/>
            <a:ext cx="3075354" cy="1348423"/>
          </a:xfrm>
          <a:prstGeom prst="rect">
            <a:avLst/>
          </a:prstGeom>
        </p:spPr>
      </p:pic>
      <p:pic>
        <p:nvPicPr>
          <p:cNvPr id="20" name="Grafik 19" descr="Ein Bild, das Text, Kette, Metallwaren, Zubehör enthält.&#10;&#10;Automatisch generierte Beschreibung">
            <a:extLst>
              <a:ext uri="{FF2B5EF4-FFF2-40B4-BE49-F238E27FC236}">
                <a16:creationId xmlns:a16="http://schemas.microsoft.com/office/drawing/2014/main" id="{DCF32FFC-4CB9-48FD-AE84-ED39C5947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2537" y="3742035"/>
            <a:ext cx="1805391" cy="1467360"/>
          </a:xfrm>
          <a:prstGeom prst="rect">
            <a:avLst/>
          </a:prstGeom>
        </p:spPr>
      </p:pic>
      <p:sp>
        <p:nvSpPr>
          <p:cNvPr id="21" name="Textfeld 20">
            <a:extLst>
              <a:ext uri="{FF2B5EF4-FFF2-40B4-BE49-F238E27FC236}">
                <a16:creationId xmlns:a16="http://schemas.microsoft.com/office/drawing/2014/main" id="{C123249F-897F-4238-873C-9287AEA5A67C}"/>
              </a:ext>
            </a:extLst>
          </p:cNvPr>
          <p:cNvSpPr txBox="1"/>
          <p:nvPr/>
        </p:nvSpPr>
        <p:spPr>
          <a:xfrm>
            <a:off x="611640" y="1918743"/>
            <a:ext cx="3869727" cy="400110"/>
          </a:xfrm>
          <a:prstGeom prst="rect">
            <a:avLst/>
          </a:prstGeom>
          <a:noFill/>
        </p:spPr>
        <p:txBody>
          <a:bodyPr wrap="square" rtlCol="0">
            <a:spAutoFit/>
          </a:bodyPr>
          <a:lstStyle/>
          <a:p>
            <a:r>
              <a:rPr lang="de-DE" sz="2000" b="1" dirty="0"/>
              <a:t>Eine Annäherung</a:t>
            </a:r>
          </a:p>
        </p:txBody>
      </p:sp>
      <p:sp>
        <p:nvSpPr>
          <p:cNvPr id="4" name="Textfeld 3">
            <a:extLst>
              <a:ext uri="{FF2B5EF4-FFF2-40B4-BE49-F238E27FC236}">
                <a16:creationId xmlns:a16="http://schemas.microsoft.com/office/drawing/2014/main" id="{866183EB-D48D-41F4-88C1-E11D4B3E3414}"/>
              </a:ext>
            </a:extLst>
          </p:cNvPr>
          <p:cNvSpPr txBox="1"/>
          <p:nvPr/>
        </p:nvSpPr>
        <p:spPr>
          <a:xfrm>
            <a:off x="1601547" y="5608997"/>
            <a:ext cx="5759640" cy="584775"/>
          </a:xfrm>
          <a:prstGeom prst="rect">
            <a:avLst/>
          </a:prstGeom>
          <a:noFill/>
        </p:spPr>
        <p:txBody>
          <a:bodyPr wrap="square" rtlCol="0">
            <a:spAutoFit/>
          </a:bodyPr>
          <a:lstStyle/>
          <a:p>
            <a:r>
              <a:rPr lang="de-DE" sz="1600" dirty="0"/>
              <a:t>Kompetenz = </a:t>
            </a:r>
            <a:r>
              <a:rPr lang="de-DE" sz="1600" dirty="0">
                <a:solidFill>
                  <a:srgbClr val="38CE76"/>
                </a:solidFill>
              </a:rPr>
              <a:t>Wissen</a:t>
            </a:r>
            <a:r>
              <a:rPr lang="de-DE" sz="1600" dirty="0"/>
              <a:t> x </a:t>
            </a:r>
            <a:r>
              <a:rPr lang="de-DE" sz="1600" dirty="0">
                <a:solidFill>
                  <a:srgbClr val="006EC3"/>
                </a:solidFill>
              </a:rPr>
              <a:t>Können</a:t>
            </a:r>
            <a:r>
              <a:rPr lang="de-DE" sz="1600" dirty="0"/>
              <a:t> x </a:t>
            </a:r>
            <a:r>
              <a:rPr lang="de-DE" sz="1600" dirty="0">
                <a:solidFill>
                  <a:srgbClr val="F77108"/>
                </a:solidFill>
              </a:rPr>
              <a:t>Bereitschaft</a:t>
            </a:r>
            <a:r>
              <a:rPr lang="de-DE" sz="1600" dirty="0"/>
              <a:t> (Wollen)</a:t>
            </a:r>
          </a:p>
          <a:p>
            <a:pPr>
              <a:tabLst>
                <a:tab pos="1254125" algn="l"/>
              </a:tabLst>
            </a:pPr>
            <a:r>
              <a:rPr lang="de-DE" sz="1600" dirty="0"/>
              <a:t>	um herausfordernde Aufgaben zu lösen</a:t>
            </a:r>
          </a:p>
        </p:txBody>
      </p:sp>
      <p:pic>
        <p:nvPicPr>
          <p:cNvPr id="5" name="Kompetenzen_Seite 3">
            <a:hlinkClick r:id="" action="ppaction://media"/>
            <a:extLst>
              <a:ext uri="{FF2B5EF4-FFF2-40B4-BE49-F238E27FC236}">
                <a16:creationId xmlns:a16="http://schemas.microsoft.com/office/drawing/2014/main" id="{4A99997D-E716-4239-A22F-03FF547112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52846" y="6155433"/>
            <a:ext cx="304800" cy="304800"/>
          </a:xfrm>
          <a:prstGeom prst="rect">
            <a:avLst/>
          </a:prstGeom>
        </p:spPr>
      </p:pic>
    </p:spTree>
    <p:extLst>
      <p:ext uri="{BB962C8B-B14F-4D97-AF65-F5344CB8AC3E}">
        <p14:creationId xmlns:p14="http://schemas.microsoft.com/office/powerpoint/2010/main" val="3983001283"/>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mediacall" presetSubtype="0" fill="hold" nodeType="afterEffect">
                                  <p:stCondLst>
                                    <p:cond delay="1000"/>
                                  </p:stCondLst>
                                  <p:childTnLst>
                                    <p:cmd type="call" cmd="playFrom(0.0)">
                                      <p:cBhvr>
                                        <p:cTn id="12" dur="6816" fill="hold"/>
                                        <p:tgtEl>
                                          <p:spTgt spid="5"/>
                                        </p:tgtEl>
                                      </p:cBhvr>
                                    </p:cmd>
                                  </p:childTnLst>
                                </p:cTn>
                              </p:par>
                            </p:childTnLst>
                          </p:cTn>
                        </p:par>
                        <p:par>
                          <p:cTn id="13" fill="hold">
                            <p:stCondLst>
                              <p:cond delay="8316"/>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8316"/>
                            </p:stCondLst>
                            <p:childTnLst>
                              <p:par>
                                <p:cTn id="17" presetID="1" presetClass="entr" presetSubtype="0" fill="hold" nodeType="afterEffect">
                                  <p:stCondLst>
                                    <p:cond delay="2856"/>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1172"/>
                            </p:stCondLst>
                            <p:childTnLst>
                              <p:par>
                                <p:cTn id="20" presetID="1" presetClass="entr" presetSubtype="0" fill="hold" nodeType="afterEffect">
                                  <p:stCondLst>
                                    <p:cond delay="22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13372"/>
                            </p:stCondLst>
                            <p:childTnLst>
                              <p:par>
                                <p:cTn id="23" presetID="1" presetClass="entr" presetSubtype="0" fill="hold" nodeType="afterEffect">
                                  <p:stCondLst>
                                    <p:cond delay="2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5372"/>
                            </p:stCondLst>
                            <p:childTnLst>
                              <p:par>
                                <p:cTn id="26" presetID="1" presetClass="entr" presetSubtype="0" fill="hold" nodeType="afterEffect">
                                  <p:stCondLst>
                                    <p:cond delay="375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19122"/>
                            </p:stCondLst>
                            <p:childTnLst>
                              <p:par>
                                <p:cTn id="29" presetID="1" presetClass="entr" presetSubtype="0" fill="hold" nodeType="afterEffect">
                                  <p:stCondLst>
                                    <p:cond delay="5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24622"/>
                            </p:stCondLst>
                            <p:childTnLst>
                              <p:par>
                                <p:cTn id="32" presetID="1" presetClass="entr" presetSubtype="0" fill="hold" grpId="0" nodeType="afterEffect">
                                  <p:stCondLst>
                                    <p:cond delay="3000"/>
                                  </p:stCondLst>
                                  <p:childTnLst>
                                    <p:set>
                                      <p:cBhvr>
                                        <p:cTn id="33" dur="1" fill="hold">
                                          <p:stCondLst>
                                            <p:cond delay="124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21"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66ED4C6D-C22C-433A-BBED-AFA3F928E704}"/>
              </a:ext>
            </a:extLst>
          </p:cNvPr>
          <p:cNvSpPr txBox="1"/>
          <p:nvPr/>
        </p:nvSpPr>
        <p:spPr>
          <a:xfrm>
            <a:off x="611640" y="2022353"/>
            <a:ext cx="6804000" cy="1200329"/>
          </a:xfrm>
          <a:prstGeom prst="rect">
            <a:avLst/>
          </a:prstGeom>
          <a:noFill/>
        </p:spPr>
        <p:txBody>
          <a:bodyPr wrap="square" rtlCol="0">
            <a:spAutoFit/>
          </a:bodyPr>
          <a:lstStyle/>
          <a:p>
            <a:r>
              <a:rPr lang="de-DE" dirty="0"/>
              <a:t>Kompetenzen bestehen aus </a:t>
            </a:r>
            <a:r>
              <a:rPr lang="de-DE" i="1" dirty="0"/>
              <a:t>zusammenhängenden Komponenten </a:t>
            </a:r>
            <a:r>
              <a:rPr lang="de-DE" dirty="0"/>
              <a:t>von </a:t>
            </a:r>
            <a:r>
              <a:rPr lang="de-DE" b="1" dirty="0"/>
              <a:t>Wissen</a:t>
            </a:r>
            <a:r>
              <a:rPr lang="de-DE" dirty="0"/>
              <a:t>, </a:t>
            </a:r>
            <a:r>
              <a:rPr lang="de-DE" b="1" dirty="0"/>
              <a:t>Fähigkeiten und Fertigkeiten </a:t>
            </a:r>
            <a:r>
              <a:rPr lang="de-DE" dirty="0"/>
              <a:t>und Enthalten Aspekte von </a:t>
            </a:r>
            <a:r>
              <a:rPr lang="de-DE" b="1" dirty="0"/>
              <a:t>Erfahrung</a:t>
            </a:r>
            <a:r>
              <a:rPr lang="de-DE" dirty="0"/>
              <a:t>, </a:t>
            </a:r>
            <a:r>
              <a:rPr lang="de-DE" b="1" dirty="0"/>
              <a:t>Motivation</a:t>
            </a:r>
            <a:r>
              <a:rPr lang="de-DE" dirty="0"/>
              <a:t> und </a:t>
            </a:r>
            <a:r>
              <a:rPr lang="de-DE" b="1" dirty="0"/>
              <a:t>Einstellungen</a:t>
            </a:r>
            <a:r>
              <a:rPr lang="de-DE" dirty="0"/>
              <a:t>.</a:t>
            </a:r>
          </a:p>
        </p:txBody>
      </p:sp>
      <p:sp>
        <p:nvSpPr>
          <p:cNvPr id="7" name="Textfeld 6">
            <a:extLst>
              <a:ext uri="{FF2B5EF4-FFF2-40B4-BE49-F238E27FC236}">
                <a16:creationId xmlns:a16="http://schemas.microsoft.com/office/drawing/2014/main" id="{5F7144AC-A8D1-44D8-9095-858FFE150B6D}"/>
              </a:ext>
            </a:extLst>
          </p:cNvPr>
          <p:cNvSpPr txBox="1"/>
          <p:nvPr/>
        </p:nvSpPr>
        <p:spPr>
          <a:xfrm>
            <a:off x="611639" y="3635319"/>
            <a:ext cx="6803999" cy="1754326"/>
          </a:xfrm>
          <a:prstGeom prst="rect">
            <a:avLst/>
          </a:prstGeom>
          <a:noFill/>
        </p:spPr>
        <p:txBody>
          <a:bodyPr wrap="square" rtlCol="0">
            <a:spAutoFit/>
          </a:bodyPr>
          <a:lstStyle/>
          <a:p>
            <a:r>
              <a:rPr lang="de-DE" dirty="0"/>
              <a:t>Kompetenzen befähigen Menschen, bestimmte Leistungen zu erbringen, d.h. Aufgaben oder Problemstellungen in bestimmten Anforderungssituationen zu bewältigen. Kompetenzen sind von zentraler Bedeutung für die berufliche Bildung. Sie beziehen sich auf ein aus dem jeweiligen Lehrplan bezogenes Kompetenzmodell.</a:t>
            </a:r>
          </a:p>
        </p:txBody>
      </p:sp>
      <p:pic>
        <p:nvPicPr>
          <p:cNvPr id="3" name="Kompetenzen_Seite 4">
            <a:hlinkClick r:id="" action="ppaction://media"/>
            <a:extLst>
              <a:ext uri="{FF2B5EF4-FFF2-40B4-BE49-F238E27FC236}">
                <a16:creationId xmlns:a16="http://schemas.microsoft.com/office/drawing/2014/main" id="{1FF92FEB-A99F-45A8-9290-1BDB7468BC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69030" y="6155433"/>
            <a:ext cx="304800" cy="304800"/>
          </a:xfrm>
          <a:prstGeom prst="rect">
            <a:avLst/>
          </a:prstGeom>
        </p:spPr>
      </p:pic>
    </p:spTree>
    <p:extLst>
      <p:ext uri="{BB962C8B-B14F-4D97-AF65-F5344CB8AC3E}">
        <p14:creationId xmlns:p14="http://schemas.microsoft.com/office/powerpoint/2010/main" val="1318823494"/>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mediacall" presetSubtype="0" fill="hold" nodeType="afterEffect">
                                  <p:stCondLst>
                                    <p:cond delay="1000"/>
                                  </p:stCondLst>
                                  <p:childTnLst>
                                    <p:cmd type="call" cmd="playFrom(0.0)">
                                      <p:cBhvr>
                                        <p:cTn id="12" dur="30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710D4ECE-3BD9-4736-BA40-FB3E0312790E}"/>
              </a:ext>
            </a:extLst>
          </p:cNvPr>
          <p:cNvSpPr txBox="1"/>
          <p:nvPr/>
        </p:nvSpPr>
        <p:spPr>
          <a:xfrm>
            <a:off x="611640" y="2786765"/>
            <a:ext cx="6804000" cy="2031325"/>
          </a:xfrm>
          <a:prstGeom prst="rect">
            <a:avLst/>
          </a:prstGeom>
          <a:noFill/>
        </p:spPr>
        <p:txBody>
          <a:bodyPr wrap="square">
            <a:spAutoFit/>
          </a:bodyPr>
          <a:lstStyle/>
          <a:p>
            <a:pPr algn="just"/>
            <a:r>
              <a:rPr lang="de-DE" dirty="0"/>
              <a:t>Alle Lehrpläne in der in der Bundesrepublik beziehen sich auf die Bildungsstandards der KMK. </a:t>
            </a:r>
          </a:p>
          <a:p>
            <a:pPr algn="just"/>
            <a:r>
              <a:rPr lang="de-DE" dirty="0"/>
              <a:t>Sie sind kompetenzbezogen formuliert insofern, als sie festlegen, welche Fähigkeiten Schülerinnen und Schüler zu festgelegten Zeitpunkten haben sollen. Kompetenz meint dabei eine Handlungsfähigkeit, in der </a:t>
            </a:r>
            <a:r>
              <a:rPr lang="de-DE" b="1" dirty="0"/>
              <a:t>Wissen, Können</a:t>
            </a:r>
            <a:r>
              <a:rPr lang="de-DE" dirty="0"/>
              <a:t> und </a:t>
            </a:r>
            <a:r>
              <a:rPr lang="de-DE" b="1" dirty="0"/>
              <a:t>Motivation </a:t>
            </a:r>
            <a:r>
              <a:rPr lang="de-DE" dirty="0"/>
              <a:t>verbunden sind.</a:t>
            </a:r>
          </a:p>
        </p:txBody>
      </p:sp>
      <p:sp>
        <p:nvSpPr>
          <p:cNvPr id="7" name="Textfeld 6">
            <a:extLst>
              <a:ext uri="{FF2B5EF4-FFF2-40B4-BE49-F238E27FC236}">
                <a16:creationId xmlns:a16="http://schemas.microsoft.com/office/drawing/2014/main" id="{B8BB0222-F59F-49B2-8015-276BC659FE80}"/>
              </a:ext>
            </a:extLst>
          </p:cNvPr>
          <p:cNvSpPr txBox="1"/>
          <p:nvPr/>
        </p:nvSpPr>
        <p:spPr>
          <a:xfrm>
            <a:off x="611640" y="1918743"/>
            <a:ext cx="4666105" cy="400110"/>
          </a:xfrm>
          <a:prstGeom prst="rect">
            <a:avLst/>
          </a:prstGeom>
          <a:noFill/>
        </p:spPr>
        <p:txBody>
          <a:bodyPr wrap="square" rtlCol="0">
            <a:spAutoFit/>
          </a:bodyPr>
          <a:lstStyle/>
          <a:p>
            <a:r>
              <a:rPr lang="de-DE" sz="2000" b="1" dirty="0"/>
              <a:t>Kompetenzbegriff in den Lehrplänen</a:t>
            </a:r>
          </a:p>
        </p:txBody>
      </p:sp>
      <p:sp>
        <p:nvSpPr>
          <p:cNvPr id="13" name="Textfeld 12">
            <a:extLst>
              <a:ext uri="{FF2B5EF4-FFF2-40B4-BE49-F238E27FC236}">
                <a16:creationId xmlns:a16="http://schemas.microsoft.com/office/drawing/2014/main" id="{6A67C1B6-A1C5-4B6F-A1A2-79BB1C17FCE6}"/>
              </a:ext>
            </a:extLst>
          </p:cNvPr>
          <p:cNvSpPr txBox="1"/>
          <p:nvPr/>
        </p:nvSpPr>
        <p:spPr>
          <a:xfrm>
            <a:off x="2114045" y="5129103"/>
            <a:ext cx="4915910" cy="369332"/>
          </a:xfrm>
          <a:prstGeom prst="rect">
            <a:avLst/>
          </a:prstGeom>
          <a:noFill/>
        </p:spPr>
        <p:txBody>
          <a:bodyPr wrap="square">
            <a:spAutoFit/>
          </a:bodyPr>
          <a:lstStyle/>
          <a:p>
            <a:pPr algn="just">
              <a:tabLst>
                <a:tab pos="3228975" algn="ctr"/>
              </a:tabLst>
            </a:pPr>
            <a:r>
              <a:rPr lang="de-DE" sz="1800" dirty="0"/>
              <a:t>Kompetenz = </a:t>
            </a:r>
            <a:r>
              <a:rPr lang="de-DE" sz="1800" dirty="0">
                <a:solidFill>
                  <a:srgbClr val="38CE76"/>
                </a:solidFill>
              </a:rPr>
              <a:t>Wissen</a:t>
            </a:r>
            <a:r>
              <a:rPr lang="de-DE" sz="1800" dirty="0"/>
              <a:t> x </a:t>
            </a:r>
            <a:r>
              <a:rPr lang="de-DE" sz="1800" dirty="0">
                <a:solidFill>
                  <a:srgbClr val="006EC3"/>
                </a:solidFill>
              </a:rPr>
              <a:t>Können</a:t>
            </a:r>
            <a:r>
              <a:rPr lang="de-DE" sz="1800" dirty="0"/>
              <a:t> x </a:t>
            </a:r>
            <a:r>
              <a:rPr lang="de-DE" sz="1800" dirty="0">
                <a:solidFill>
                  <a:srgbClr val="F77108"/>
                </a:solidFill>
              </a:rPr>
              <a:t>Wollen</a:t>
            </a:r>
            <a:endParaRPr lang="de-DE" sz="1600" dirty="0"/>
          </a:p>
        </p:txBody>
      </p:sp>
      <p:pic>
        <p:nvPicPr>
          <p:cNvPr id="3" name="Kompetenzen_Seite 5">
            <a:hlinkClick r:id="" action="ppaction://media"/>
            <a:extLst>
              <a:ext uri="{FF2B5EF4-FFF2-40B4-BE49-F238E27FC236}">
                <a16:creationId xmlns:a16="http://schemas.microsoft.com/office/drawing/2014/main" id="{2A26EEAA-CD66-42AF-B783-1789D22F4D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5741" y="6111240"/>
            <a:ext cx="304800" cy="304800"/>
          </a:xfrm>
          <a:prstGeom prst="rect">
            <a:avLst/>
          </a:prstGeom>
        </p:spPr>
      </p:pic>
    </p:spTree>
    <p:extLst>
      <p:ext uri="{BB962C8B-B14F-4D97-AF65-F5344CB8AC3E}">
        <p14:creationId xmlns:p14="http://schemas.microsoft.com/office/powerpoint/2010/main" val="4222692180"/>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499"/>
                                          </p:stCondLst>
                                        </p:cTn>
                                        <p:tgtEl>
                                          <p:spTgt spid="7"/>
                                        </p:tgtEl>
                                        <p:attrNameLst>
                                          <p:attrName>style.visibility</p:attrName>
                                        </p:attrNameLst>
                                      </p:cBhvr>
                                      <p:to>
                                        <p:strVal val="visible"/>
                                      </p:to>
                                    </p:set>
                                  </p:childTnLst>
                                </p:cTn>
                              </p:par>
                            </p:childTnLst>
                          </p:cTn>
                        </p:par>
                        <p:par>
                          <p:cTn id="9" fill="hold">
                            <p:stCondLst>
                              <p:cond delay="1500"/>
                            </p:stCondLst>
                            <p:childTnLst>
                              <p:par>
                                <p:cTn id="10" presetID="1" presetClass="mediacall" presetSubtype="0" fill="hold" nodeType="afterEffect">
                                  <p:stCondLst>
                                    <p:cond delay="0"/>
                                  </p:stCondLst>
                                  <p:childTnLst>
                                    <p:cmd type="call" cmd="playFrom(0.0)">
                                      <p:cBhvr>
                                        <p:cTn id="11" dur="68344" fill="hold"/>
                                        <p:tgtEl>
                                          <p:spTgt spid="3"/>
                                        </p:tgtEl>
                                      </p:cBhvr>
                                    </p:cmd>
                                  </p:childTnLst>
                                </p:cTn>
                              </p:par>
                              <p:par>
                                <p:cTn id="12" presetID="1" presetClass="entr" presetSubtype="0" fill="hold" grpId="0" nodeType="withEffect">
                                  <p:stCondLst>
                                    <p:cond delay="12250"/>
                                  </p:stCondLst>
                                  <p:childTnLst>
                                    <p:set>
                                      <p:cBhvr>
                                        <p:cTn id="13" dur="1" fill="hold">
                                          <p:stCondLst>
                                            <p:cond delay="574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6" grpId="0"/>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C63DB8B-5736-4E62-9D20-DE0E06E03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76" y="4858882"/>
            <a:ext cx="757125" cy="1720356"/>
          </a:xfrm>
          <a:prstGeom prst="rect">
            <a:avLst/>
          </a:prstGeom>
        </p:spPr>
      </p:pic>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6"/>
          <a:stretch>
            <a:fillRect/>
          </a:stretch>
        </p:blipFill>
        <p:spPr>
          <a:xfrm>
            <a:off x="3182390" y="6309366"/>
            <a:ext cx="2706859" cy="591363"/>
          </a:xfrm>
          <a:prstGeom prst="rect">
            <a:avLst/>
          </a:prstGeom>
        </p:spPr>
      </p:pic>
      <p:sp>
        <p:nvSpPr>
          <p:cNvPr id="6" name="Textfeld 5">
            <a:extLst>
              <a:ext uri="{FF2B5EF4-FFF2-40B4-BE49-F238E27FC236}">
                <a16:creationId xmlns:a16="http://schemas.microsoft.com/office/drawing/2014/main" id="{6F2BD665-9144-4839-9644-CE665276C63D}"/>
              </a:ext>
            </a:extLst>
          </p:cNvPr>
          <p:cNvSpPr txBox="1"/>
          <p:nvPr/>
        </p:nvSpPr>
        <p:spPr>
          <a:xfrm>
            <a:off x="611639" y="1743503"/>
            <a:ext cx="7795985" cy="4263218"/>
          </a:xfrm>
          <a:prstGeom prst="rect">
            <a:avLst/>
          </a:prstGeom>
          <a:noFill/>
        </p:spPr>
        <p:txBody>
          <a:bodyPr wrap="square">
            <a:spAutoFit/>
          </a:bodyPr>
          <a:lstStyle/>
          <a:p>
            <a:pPr>
              <a:lnSpc>
                <a:spcPct val="107000"/>
              </a:lnSpc>
              <a:spcAft>
                <a:spcPts val="800"/>
              </a:spcAft>
            </a:pPr>
            <a:r>
              <a:rPr lang="de-DE" b="1" dirty="0">
                <a:effectLst/>
                <a:latin typeface="Calibri" panose="020F0502020204030204" pitchFamily="34" charset="0"/>
                <a:ea typeface="Calibri" panose="020F0502020204030204" pitchFamily="34" charset="0"/>
                <a:cs typeface="Times New Roman" panose="02020603050405020304" pitchFamily="18" charset="0"/>
              </a:rPr>
              <a:t>Soziale und personale Kompetenzen</a:t>
            </a:r>
          </a:p>
          <a:p>
            <a:pPr>
              <a:lnSpc>
                <a:spcPct val="107000"/>
              </a:lnSpc>
              <a:spcAft>
                <a:spcPts val="800"/>
              </a:spcAft>
            </a:pPr>
            <a:r>
              <a:rPr lang="de-DE" dirty="0">
                <a:effectLst/>
                <a:latin typeface="Calibri" panose="020F0502020204030204" pitchFamily="34" charset="0"/>
                <a:ea typeface="Calibri" panose="020F0502020204030204" pitchFamily="34" charset="0"/>
                <a:cs typeface="Times New Roman" panose="02020603050405020304" pitchFamily="18" charset="0"/>
              </a:rPr>
              <a:t>Besondere Stellung: </a:t>
            </a:r>
          </a:p>
          <a:p>
            <a:pPr marL="285750" indent="-285750">
              <a:spcAft>
                <a:spcPts val="600"/>
              </a:spcAft>
              <a:buFont typeface="Arial" panose="020B0604020202020204" pitchFamily="34" charset="0"/>
              <a:buChar char="•"/>
            </a:pPr>
            <a:r>
              <a:rPr lang="de-DE" dirty="0">
                <a:effectLst/>
                <a:latin typeface="Calibri" panose="020F0502020204030204" pitchFamily="34" charset="0"/>
                <a:ea typeface="Calibri" panose="020F0502020204030204" pitchFamily="34" charset="0"/>
                <a:cs typeface="Times New Roman" panose="02020603050405020304" pitchFamily="18" charset="0"/>
              </a:rPr>
              <a:t>Fokus auf die Persönlichkeit der Schülerin, des Schülers </a:t>
            </a:r>
          </a:p>
          <a:p>
            <a:pPr marL="285750" indent="-285750">
              <a:spcAft>
                <a:spcPts val="600"/>
              </a:spcAft>
              <a:buFont typeface="Arial" panose="020B0604020202020204" pitchFamily="34" charset="0"/>
              <a:buChar char="•"/>
            </a:pPr>
            <a:r>
              <a:rPr lang="de-DE" dirty="0">
                <a:effectLst/>
                <a:latin typeface="Calibri" panose="020F0502020204030204" pitchFamily="34" charset="0"/>
                <a:ea typeface="Calibri" panose="020F0502020204030204" pitchFamily="34" charset="0"/>
                <a:cs typeface="Times New Roman" panose="02020603050405020304" pitchFamily="18" charset="0"/>
              </a:rPr>
              <a:t>Qualitäten wie Reflexionsfähigkeit, </a:t>
            </a:r>
          </a:p>
          <a:p>
            <a:pPr marL="285750" indent="-285750">
              <a:spcAft>
                <a:spcPts val="600"/>
              </a:spcAft>
              <a:buFont typeface="Arial" panose="020B0604020202020204" pitchFamily="34" charset="0"/>
              <a:buChar char="•"/>
            </a:pPr>
            <a:r>
              <a:rPr lang="de-DE" dirty="0">
                <a:effectLst/>
                <a:latin typeface="Calibri" panose="020F0502020204030204" pitchFamily="34" charset="0"/>
                <a:ea typeface="Calibri" panose="020F0502020204030204" pitchFamily="34" charset="0"/>
                <a:cs typeface="Times New Roman" panose="02020603050405020304" pitchFamily="18" charset="0"/>
              </a:rPr>
              <a:t>bewusstes Einbringen in die Gemeinschaft, </a:t>
            </a:r>
          </a:p>
          <a:p>
            <a:pPr marL="285750" indent="-285750">
              <a:spcAft>
                <a:spcPts val="600"/>
              </a:spcAft>
              <a:buFont typeface="Arial" panose="020B0604020202020204" pitchFamily="34" charset="0"/>
              <a:buChar char="•"/>
            </a:pPr>
            <a:r>
              <a:rPr lang="de-DE" dirty="0">
                <a:effectLst/>
                <a:latin typeface="Calibri" panose="020F0502020204030204" pitchFamily="34" charset="0"/>
                <a:ea typeface="Calibri" panose="020F0502020204030204" pitchFamily="34" charset="0"/>
                <a:cs typeface="Times New Roman" panose="02020603050405020304" pitchFamily="18" charset="0"/>
              </a:rPr>
              <a:t>Wachsen an Aufgaben, </a:t>
            </a:r>
          </a:p>
          <a:p>
            <a:pPr marL="285750" indent="-285750">
              <a:spcAft>
                <a:spcPts val="600"/>
              </a:spcAft>
              <a:buFont typeface="Arial" panose="020B0604020202020204" pitchFamily="34" charset="0"/>
              <a:buChar char="•"/>
            </a:pPr>
            <a:r>
              <a:rPr lang="de-DE" dirty="0">
                <a:effectLst/>
                <a:latin typeface="Calibri" panose="020F0502020204030204" pitchFamily="34" charset="0"/>
                <a:ea typeface="Calibri" panose="020F0502020204030204" pitchFamily="34" charset="0"/>
                <a:cs typeface="Times New Roman" panose="02020603050405020304" pitchFamily="18" charset="0"/>
              </a:rPr>
              <a:t>bewusstes Aneignen von </a:t>
            </a:r>
          </a:p>
          <a:p>
            <a:pPr marL="285750" indent="-285750">
              <a:spcAft>
                <a:spcPts val="600"/>
              </a:spcAft>
              <a:buFont typeface="Arial" panose="020B0604020202020204" pitchFamily="34" charset="0"/>
              <a:buChar char="•"/>
            </a:pPr>
            <a:r>
              <a:rPr lang="de-DE" dirty="0">
                <a:effectLst/>
                <a:latin typeface="Calibri" panose="020F0502020204030204" pitchFamily="34" charset="0"/>
                <a:ea typeface="Calibri" panose="020F0502020204030204" pitchFamily="34" charset="0"/>
                <a:cs typeface="Times New Roman" panose="02020603050405020304" pitchFamily="18" charset="0"/>
              </a:rPr>
              <a:t>Verhaltensregeln im sozialen Miteinander sind nur einige wesentliche Aspekte.</a:t>
            </a:r>
          </a:p>
          <a:p>
            <a:pPr>
              <a:lnSpc>
                <a:spcPct val="107000"/>
              </a:lnSpc>
              <a:spcAft>
                <a:spcPts val="800"/>
              </a:spcAft>
            </a:pPr>
            <a:r>
              <a:rPr lang="de-DE" dirty="0">
                <a:effectLst/>
                <a:latin typeface="Calibri" panose="020F0502020204030204" pitchFamily="34" charset="0"/>
                <a:ea typeface="Calibri" panose="020F0502020204030204" pitchFamily="34" charset="0"/>
                <a:cs typeface="Times New Roman" panose="02020603050405020304" pitchFamily="18" charset="0"/>
              </a:rPr>
              <a:t>Die Förderung sozialer und personaler Kompetenzen ist eine Querschnittsaufgabe schulischer Ausbildung</a:t>
            </a:r>
          </a:p>
          <a:p>
            <a:r>
              <a:rPr lang="de-DE" dirty="0">
                <a:effectLst/>
                <a:latin typeface="Calibri" panose="020F0502020204030204" pitchFamily="34" charset="0"/>
                <a:ea typeface="Calibri" panose="020F0502020204030204" pitchFamily="34" charset="0"/>
                <a:cs typeface="Times New Roman" panose="02020603050405020304" pitchFamily="18" charset="0"/>
              </a:rPr>
              <a:t>Die Förderung von sozialen und personalen Kompetenzen kann direkt oder indirekt geschehen.</a:t>
            </a:r>
          </a:p>
        </p:txBody>
      </p:sp>
      <p:pic>
        <p:nvPicPr>
          <p:cNvPr id="5" name="Grafik 4">
            <a:extLst>
              <a:ext uri="{FF2B5EF4-FFF2-40B4-BE49-F238E27FC236}">
                <a16:creationId xmlns:a16="http://schemas.microsoft.com/office/drawing/2014/main" id="{620C4AA8-74DF-4603-8D60-55908716A8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6361" y="5395179"/>
            <a:ext cx="622525" cy="1184059"/>
          </a:xfrm>
          <a:prstGeom prst="rect">
            <a:avLst/>
          </a:prstGeom>
        </p:spPr>
      </p:pic>
      <p:pic>
        <p:nvPicPr>
          <p:cNvPr id="10" name="Grafik 9" descr="Ein Bild, das Text, Silhouette, Vektorgrafiken enthält.&#10;&#10;Automatisch generierte Beschreibung">
            <a:extLst>
              <a:ext uri="{FF2B5EF4-FFF2-40B4-BE49-F238E27FC236}">
                <a16:creationId xmlns:a16="http://schemas.microsoft.com/office/drawing/2014/main" id="{58CA756A-542D-4C5A-A5C2-825E5090D25A}"/>
              </a:ext>
            </a:extLst>
          </p:cNvPr>
          <p:cNvPicPr>
            <a:picLocks noChangeAspect="1"/>
          </p:cNvPicPr>
          <p:nvPr/>
        </p:nvPicPr>
        <p:blipFill>
          <a:blip r:embed="rId8">
            <a:alphaModFix amt="15000"/>
            <a:extLst>
              <a:ext uri="{28A0092B-C50C-407E-A947-70E740481C1C}">
                <a14:useLocalDpi xmlns:a14="http://schemas.microsoft.com/office/drawing/2010/main" val="0"/>
              </a:ext>
            </a:extLst>
          </a:blip>
          <a:stretch>
            <a:fillRect/>
          </a:stretch>
        </p:blipFill>
        <p:spPr>
          <a:xfrm rot="1573592">
            <a:off x="908276" y="727611"/>
            <a:ext cx="2361905" cy="2367085"/>
          </a:xfrm>
          <a:prstGeom prst="rect">
            <a:avLst/>
          </a:prstGeom>
          <a:effectLst>
            <a:softEdge rad="38100"/>
          </a:effectLst>
        </p:spPr>
      </p:pic>
      <p:pic>
        <p:nvPicPr>
          <p:cNvPr id="12" name="Grafik 11">
            <a:extLst>
              <a:ext uri="{FF2B5EF4-FFF2-40B4-BE49-F238E27FC236}">
                <a16:creationId xmlns:a16="http://schemas.microsoft.com/office/drawing/2014/main" id="{E7744AB3-5272-47D3-81A8-A53DE620B987}"/>
              </a:ext>
            </a:extLst>
          </p:cNvPr>
          <p:cNvPicPr>
            <a:picLocks noChangeAspect="1"/>
          </p:cNvPicPr>
          <p:nvPr/>
        </p:nvPicPr>
        <p:blipFill>
          <a:blip r:embed="rId9">
            <a:alphaModFix amt="15000"/>
            <a:extLst>
              <a:ext uri="{28A0092B-C50C-407E-A947-70E740481C1C}">
                <a14:useLocalDpi xmlns:a14="http://schemas.microsoft.com/office/drawing/2010/main" val="0"/>
              </a:ext>
            </a:extLst>
          </a:blip>
          <a:stretch>
            <a:fillRect/>
          </a:stretch>
        </p:blipFill>
        <p:spPr>
          <a:xfrm rot="20561761">
            <a:off x="6440269" y="2472080"/>
            <a:ext cx="2049922" cy="2045326"/>
          </a:xfrm>
          <a:prstGeom prst="rect">
            <a:avLst/>
          </a:prstGeom>
          <a:effectLst>
            <a:softEdge rad="38100"/>
          </a:effectLst>
        </p:spPr>
      </p:pic>
      <p:pic>
        <p:nvPicPr>
          <p:cNvPr id="3" name="Kompetenzen_Seite 6">
            <a:hlinkClick r:id="" action="ppaction://media"/>
            <a:extLst>
              <a:ext uri="{FF2B5EF4-FFF2-40B4-BE49-F238E27FC236}">
                <a16:creationId xmlns:a16="http://schemas.microsoft.com/office/drawing/2014/main" id="{FDF599B7-3B7D-46A5-9306-2F0DBBDE16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9557" y="6156966"/>
            <a:ext cx="304800" cy="304800"/>
          </a:xfrm>
          <a:prstGeom prst="rect">
            <a:avLst/>
          </a:prstGeom>
        </p:spPr>
      </p:pic>
    </p:spTree>
    <p:extLst>
      <p:ext uri="{BB962C8B-B14F-4D97-AF65-F5344CB8AC3E}">
        <p14:creationId xmlns:p14="http://schemas.microsoft.com/office/powerpoint/2010/main" val="2155563618"/>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1040" fill="hold"/>
                                        <p:tgtEl>
                                          <p:spTgt spid="3"/>
                                        </p:tgtEl>
                                      </p:cBhvr>
                                    </p:cmd>
                                  </p:childTnLst>
                                </p:cTn>
                              </p:par>
                              <p:par>
                                <p:cTn id="10" presetID="1" presetClass="entr" presetSubtype="0" fill="hold" nodeType="withEffect">
                                  <p:stCondLst>
                                    <p:cond delay="22750"/>
                                  </p:stCondLst>
                                  <p:childTnLst>
                                    <p:set>
                                      <p:cBhvr>
                                        <p:cTn id="11" dur="1" fill="hold">
                                          <p:stCondLst>
                                            <p:cond delay="249"/>
                                          </p:stCondLst>
                                        </p:cTn>
                                        <p:tgtEl>
                                          <p:spTgt spid="10"/>
                                        </p:tgtEl>
                                        <p:attrNameLst>
                                          <p:attrName>style.visibility</p:attrName>
                                        </p:attrNameLst>
                                      </p:cBhvr>
                                      <p:to>
                                        <p:strVal val="visible"/>
                                      </p:to>
                                    </p:set>
                                  </p:childTnLst>
                                </p:cTn>
                              </p:par>
                              <p:par>
                                <p:cTn id="12" presetID="1" presetClass="entr" presetSubtype="0" fill="hold" nodeType="withEffect">
                                  <p:stCondLst>
                                    <p:cond delay="24500"/>
                                  </p:stCondLst>
                                  <p:childTnLst>
                                    <p:set>
                                      <p:cBhvr>
                                        <p:cTn id="13" dur="1" fill="hold">
                                          <p:stCondLst>
                                            <p:cond delay="24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5"/>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6F2BD665-9144-4839-9644-CE665276C63D}"/>
              </a:ext>
            </a:extLst>
          </p:cNvPr>
          <p:cNvSpPr txBox="1"/>
          <p:nvPr/>
        </p:nvSpPr>
        <p:spPr>
          <a:xfrm>
            <a:off x="988162" y="1872000"/>
            <a:ext cx="7694592" cy="4276555"/>
          </a:xfrm>
          <a:prstGeom prst="rect">
            <a:avLst/>
          </a:prstGeom>
          <a:noFill/>
        </p:spPr>
        <p:txBody>
          <a:bodyPr wrap="square">
            <a:spAutoFit/>
          </a:bodyPr>
          <a:lstStyle/>
          <a:p>
            <a:pPr>
              <a:lnSpc>
                <a:spcPct val="150000"/>
              </a:lnSpc>
            </a:pPr>
            <a:r>
              <a:rPr lang="de-DE" sz="2000" b="1" dirty="0">
                <a:latin typeface="Calibri" panose="020F0502020204030204" pitchFamily="34" charset="0"/>
                <a:cs typeface="Times New Roman" panose="02020603050405020304" pitchFamily="18" charset="0"/>
              </a:rPr>
              <a:t>Fachkompetenz</a:t>
            </a:r>
          </a:p>
          <a:p>
            <a:r>
              <a:rPr lang="de-DE" sz="2000" dirty="0">
                <a:latin typeface="Calibri" panose="020F0502020204030204" pitchFamily="34" charset="0"/>
                <a:cs typeface="Times New Roman" panose="02020603050405020304" pitchFamily="18" charset="0"/>
              </a:rPr>
              <a:t>Fähigkeit, berufs- oder „</a:t>
            </a:r>
            <a:r>
              <a:rPr lang="de-DE" sz="2000" dirty="0" err="1">
                <a:latin typeface="Calibri" panose="020F0502020204030204" pitchFamily="34" charset="0"/>
                <a:cs typeface="Times New Roman" panose="02020603050405020304" pitchFamily="18" charset="0"/>
              </a:rPr>
              <a:t>fach“typische</a:t>
            </a:r>
            <a:r>
              <a:rPr lang="de-DE" sz="2000" dirty="0">
                <a:latin typeface="Calibri" panose="020F0502020204030204" pitchFamily="34" charset="0"/>
                <a:cs typeface="Times New Roman" panose="02020603050405020304" pitchFamily="18" charset="0"/>
              </a:rPr>
              <a:t> Aufgaben selbstständig zu bewältigen. </a:t>
            </a:r>
          </a:p>
          <a:p>
            <a:r>
              <a:rPr lang="de-DE" sz="2000" dirty="0">
                <a:latin typeface="Calibri" panose="020F0502020204030204" pitchFamily="34" charset="0"/>
                <a:cs typeface="Times New Roman" panose="02020603050405020304" pitchFamily="18" charset="0"/>
              </a:rPr>
              <a:t>Voraussetzung: Eine entsprechende Ausbildung. </a:t>
            </a:r>
          </a:p>
          <a:p>
            <a:r>
              <a:rPr lang="de-DE" sz="2000" dirty="0">
                <a:latin typeface="Calibri" panose="020F0502020204030204" pitchFamily="34" charset="0"/>
                <a:cs typeface="Times New Roman" panose="02020603050405020304" pitchFamily="18" charset="0"/>
              </a:rPr>
              <a:t>Schule und Betrieb sollen diese vermitteln. </a:t>
            </a:r>
          </a:p>
          <a:p>
            <a:pPr indent="-285750">
              <a:lnSpc>
                <a:spcPct val="150000"/>
              </a:lnSpc>
              <a:buFont typeface="Arial" panose="020B0604020202020204" pitchFamily="34" charset="0"/>
              <a:buChar char="•"/>
            </a:pPr>
            <a:r>
              <a:rPr lang="de-DE" sz="2000" dirty="0">
                <a:latin typeface="Calibri" panose="020F0502020204030204" pitchFamily="34" charset="0"/>
                <a:cs typeface="Times New Roman" panose="02020603050405020304" pitchFamily="18" charset="0"/>
              </a:rPr>
              <a:t>Kenntnisse bestimmter Fachtermini</a:t>
            </a:r>
          </a:p>
          <a:p>
            <a:pPr indent="-285750">
              <a:lnSpc>
                <a:spcPct val="150000"/>
              </a:lnSpc>
              <a:buFont typeface="Arial" panose="020B0604020202020204" pitchFamily="34" charset="0"/>
              <a:buChar char="•"/>
            </a:pPr>
            <a:r>
              <a:rPr lang="de-DE" sz="2000" dirty="0">
                <a:latin typeface="Calibri" panose="020F0502020204030204" pitchFamily="34" charset="0"/>
                <a:cs typeface="Times New Roman" panose="02020603050405020304" pitchFamily="18" charset="0"/>
              </a:rPr>
              <a:t>fachspezifischer Methoden</a:t>
            </a:r>
          </a:p>
          <a:p>
            <a:pPr indent="-285750">
              <a:lnSpc>
                <a:spcPct val="150000"/>
              </a:lnSpc>
              <a:spcAft>
                <a:spcPts val="600"/>
              </a:spcAft>
              <a:buFont typeface="Arial" panose="020B0604020202020204" pitchFamily="34" charset="0"/>
              <a:buChar char="•"/>
            </a:pPr>
            <a:r>
              <a:rPr lang="de-DE" sz="2000" dirty="0">
                <a:latin typeface="Calibri" panose="020F0502020204030204" pitchFamily="34" charset="0"/>
                <a:cs typeface="Times New Roman" panose="02020603050405020304" pitchFamily="18" charset="0"/>
              </a:rPr>
              <a:t>aber auch Verantwortungsbewusstsein gegenüber dem „Fach“.</a:t>
            </a:r>
          </a:p>
          <a:p>
            <a:pPr marL="266700" indent="-266700">
              <a:buFont typeface="Arial" panose="020B0604020202020204" pitchFamily="34" charset="0"/>
              <a:buChar char="•"/>
            </a:pPr>
            <a:r>
              <a:rPr lang="de-DE" sz="2000" dirty="0">
                <a:latin typeface="Calibri" panose="020F0502020204030204" pitchFamily="34" charset="0"/>
                <a:cs typeface="Times New Roman" panose="02020603050405020304" pitchFamily="18" charset="0"/>
              </a:rPr>
              <a:t>Fach- und Sachgerechter Umgang in beruflichen Handlungssituationen.</a:t>
            </a:r>
          </a:p>
          <a:p>
            <a:pPr indent="-285750">
              <a:lnSpc>
                <a:spcPct val="150000"/>
              </a:lnSpc>
              <a:buFont typeface="Arial" panose="020B0604020202020204" pitchFamily="34" charset="0"/>
              <a:buChar char="•"/>
            </a:pPr>
            <a:r>
              <a:rPr lang="de-DE" sz="2000" dirty="0">
                <a:latin typeface="Calibri" panose="020F0502020204030204" pitchFamily="34" charset="0"/>
                <a:cs typeface="Times New Roman" panose="02020603050405020304" pitchFamily="18" charset="0"/>
              </a:rPr>
              <a:t>Intellektuelle und handwerkliche Fähigkeiten und Fertigkeiten</a:t>
            </a:r>
          </a:p>
        </p:txBody>
      </p:sp>
      <p:pic>
        <p:nvPicPr>
          <p:cNvPr id="5" name="Grafik 4">
            <a:extLst>
              <a:ext uri="{FF2B5EF4-FFF2-40B4-BE49-F238E27FC236}">
                <a16:creationId xmlns:a16="http://schemas.microsoft.com/office/drawing/2014/main" id="{1177B86E-FF1A-431A-BC40-C9FF51282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727" y="5363239"/>
            <a:ext cx="1247502" cy="1215999"/>
          </a:xfrm>
          <a:prstGeom prst="rect">
            <a:avLst/>
          </a:prstGeom>
        </p:spPr>
      </p:pic>
      <p:pic>
        <p:nvPicPr>
          <p:cNvPr id="8" name="Grafik 7" descr="Ein Bild, das Text, Silhouette, Vektorgrafiken enthält.&#10;&#10;Automatisch generierte Beschreibung">
            <a:extLst>
              <a:ext uri="{FF2B5EF4-FFF2-40B4-BE49-F238E27FC236}">
                <a16:creationId xmlns:a16="http://schemas.microsoft.com/office/drawing/2014/main" id="{F492C8B1-7256-4E57-BC75-9D8E3E7EDE06}"/>
              </a:ext>
            </a:extLst>
          </p:cNvPr>
          <p:cNvPicPr>
            <a:picLocks noChangeAspect="1"/>
          </p:cNvPicPr>
          <p:nvPr/>
        </p:nvPicPr>
        <p:blipFill>
          <a:blip r:embed="rId7">
            <a:alphaModFix amt="15000"/>
            <a:extLst>
              <a:ext uri="{28A0092B-C50C-407E-A947-70E740481C1C}">
                <a14:useLocalDpi xmlns:a14="http://schemas.microsoft.com/office/drawing/2010/main" val="0"/>
              </a:ext>
            </a:extLst>
          </a:blip>
          <a:stretch>
            <a:fillRect/>
          </a:stretch>
        </p:blipFill>
        <p:spPr>
          <a:xfrm rot="882305">
            <a:off x="5358135" y="1149205"/>
            <a:ext cx="2603400" cy="2540043"/>
          </a:xfrm>
          <a:prstGeom prst="rect">
            <a:avLst/>
          </a:prstGeom>
          <a:effectLst>
            <a:softEdge rad="38100"/>
          </a:effectLst>
        </p:spPr>
      </p:pic>
      <p:pic>
        <p:nvPicPr>
          <p:cNvPr id="4" name="Kompetenzen_Seite 7">
            <a:hlinkClick r:id="" action="ppaction://media"/>
            <a:extLst>
              <a:ext uri="{FF2B5EF4-FFF2-40B4-BE49-F238E27FC236}">
                <a16:creationId xmlns:a16="http://schemas.microsoft.com/office/drawing/2014/main" id="{79988946-09D8-4757-9211-820F4ABC8D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52846" y="6111240"/>
            <a:ext cx="304800" cy="304800"/>
          </a:xfrm>
          <a:prstGeom prst="rect">
            <a:avLst/>
          </a:prstGeom>
        </p:spPr>
      </p:pic>
    </p:spTree>
    <p:extLst>
      <p:ext uri="{BB962C8B-B14F-4D97-AF65-F5344CB8AC3E}">
        <p14:creationId xmlns:p14="http://schemas.microsoft.com/office/powerpoint/2010/main" val="1801371644"/>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1000"/>
                                  </p:stCondLst>
                                  <p:childTnLst>
                                    <p:cmd type="call" cmd="playFrom(0.0)">
                                      <p:cBhvr>
                                        <p:cTn id="9" dur="40416" fill="hold"/>
                                        <p:tgtEl>
                                          <p:spTgt spid="4"/>
                                        </p:tgtEl>
                                      </p:cBhvr>
                                    </p:cmd>
                                  </p:childTnLst>
                                </p:cTn>
                              </p:par>
                              <p:par>
                                <p:cTn id="10" presetID="1" presetClass="entr" presetSubtype="0" fill="hold" nodeType="withEffect">
                                  <p:stCondLst>
                                    <p:cond delay="23250"/>
                                  </p:stCondLst>
                                  <p:childTnLst>
                                    <p:set>
                                      <p:cBhvr>
                                        <p:cTn id="11" dur="1" fill="hold">
                                          <p:stCondLst>
                                            <p:cond delay="17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BDA6031-7C93-4A77-9D16-D16E682A1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1702">
            <a:off x="6406139" y="1137800"/>
            <a:ext cx="2581184" cy="1935888"/>
          </a:xfrm>
          <a:prstGeom prst="rect">
            <a:avLst/>
          </a:prstGeom>
          <a:effectLst>
            <a:reflection blurRad="622300" stA="45000" endPos="65000" dist="50800" dir="5400000" sy="-100000" algn="bl" rotWithShape="0"/>
            <a:softEdge rad="177800"/>
          </a:effectLst>
        </p:spPr>
      </p:pic>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6"/>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6EA0DE3B-9A60-44FB-BA37-AA4938EE9E8C}"/>
              </a:ext>
            </a:extLst>
          </p:cNvPr>
          <p:cNvSpPr txBox="1"/>
          <p:nvPr/>
        </p:nvSpPr>
        <p:spPr>
          <a:xfrm>
            <a:off x="611640" y="2067060"/>
            <a:ext cx="7569408" cy="2361416"/>
          </a:xfrm>
          <a:prstGeom prst="rect">
            <a:avLst/>
          </a:prstGeom>
          <a:noFill/>
        </p:spPr>
        <p:txBody>
          <a:bodyPr wrap="square">
            <a:spAutoFit/>
          </a:bodyPr>
          <a:lstStyle/>
          <a:p>
            <a:pPr>
              <a:lnSpc>
                <a:spcPct val="107000"/>
              </a:lnSpc>
              <a:spcAft>
                <a:spcPts val="800"/>
              </a:spcAft>
            </a:pPr>
            <a:r>
              <a:rPr lang="de-DE" sz="2000" b="1" dirty="0">
                <a:effectLst/>
                <a:latin typeface="Calibri" panose="020F0502020204030204" pitchFamily="34" charset="0"/>
                <a:ea typeface="Calibri" panose="020F0502020204030204" pitchFamily="34" charset="0"/>
                <a:cs typeface="Times New Roman" panose="02020603050405020304" pitchFamily="18" charset="0"/>
              </a:rPr>
              <a:t>Methodenkompetenz</a:t>
            </a:r>
          </a:p>
          <a:p>
            <a:pPr algn="l">
              <a:lnSpc>
                <a:spcPct val="107000"/>
              </a:lnSpc>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Leitbegriffe „</a:t>
            </a:r>
            <a:r>
              <a:rPr lang="de-DE" sz="2000" i="1" dirty="0">
                <a:effectLst/>
                <a:latin typeface="Calibri" panose="020F0502020204030204" pitchFamily="34" charset="0"/>
                <a:ea typeface="Calibri" panose="020F0502020204030204" pitchFamily="34" charset="0"/>
                <a:cs typeface="Times New Roman" panose="02020603050405020304" pitchFamily="18" charset="0"/>
              </a:rPr>
              <a:t>Problemlösefähigkeit</a:t>
            </a:r>
            <a:r>
              <a:rPr lang="de-DE" sz="2000" dirty="0">
                <a:effectLst/>
                <a:latin typeface="Calibri" panose="020F0502020204030204" pitchFamily="34" charset="0"/>
                <a:ea typeface="Calibri" panose="020F0502020204030204" pitchFamily="34" charset="0"/>
                <a:cs typeface="Times New Roman" panose="02020603050405020304" pitchFamily="18" charset="0"/>
              </a:rPr>
              <a:t>“ und „</a:t>
            </a:r>
            <a:r>
              <a:rPr lang="de-DE" sz="2000" i="1" dirty="0">
                <a:effectLst/>
                <a:latin typeface="Calibri" panose="020F0502020204030204" pitchFamily="34" charset="0"/>
                <a:ea typeface="Calibri" panose="020F0502020204030204" pitchFamily="34" charset="0"/>
                <a:cs typeface="Times New Roman" panose="02020603050405020304" pitchFamily="18" charset="0"/>
              </a:rPr>
              <a:t>Kreativität</a:t>
            </a:r>
            <a:r>
              <a:rPr lang="de-DE" sz="2000" dirty="0">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Fähigkeiten zur Anwendung bestimmter Lern- und Arbeitsmethoden, zum Erwerb, zur Entwicklung und zur Erstellung von Fachkompetenz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Eine gute Methodenkompetenz erleichtert es, auf dem neuesten Stand zu bleiben. </a:t>
            </a:r>
          </a:p>
        </p:txBody>
      </p:sp>
      <p:sp>
        <p:nvSpPr>
          <p:cNvPr id="10" name="Textfeld 9">
            <a:extLst>
              <a:ext uri="{FF2B5EF4-FFF2-40B4-BE49-F238E27FC236}">
                <a16:creationId xmlns:a16="http://schemas.microsoft.com/office/drawing/2014/main" id="{E7B1F115-A9BE-499C-8C0D-C51E1CC60A8B}"/>
              </a:ext>
            </a:extLst>
          </p:cNvPr>
          <p:cNvSpPr txBox="1"/>
          <p:nvPr/>
        </p:nvSpPr>
        <p:spPr>
          <a:xfrm>
            <a:off x="611640" y="4514214"/>
            <a:ext cx="6355602" cy="1065676"/>
          </a:xfrm>
          <a:prstGeom prst="rect">
            <a:avLst/>
          </a:prstGeom>
          <a:noFill/>
        </p:spPr>
        <p:txBody>
          <a:bodyPr wrap="square">
            <a:spAutoFit/>
          </a:bodyPr>
          <a:lstStyle/>
          <a:p>
            <a:pPr>
              <a:lnSpc>
                <a:spcPct val="107000"/>
              </a:lnSpc>
              <a:spcAft>
                <a:spcPts val="800"/>
              </a:spcAft>
            </a:pPr>
            <a:r>
              <a:rPr lang="de-DE" sz="2000" dirty="0">
                <a:latin typeface="Calibri" panose="020F0502020204030204" pitchFamily="34" charset="0"/>
                <a:cs typeface="Times New Roman" panose="02020603050405020304" pitchFamily="18" charset="0"/>
              </a:rPr>
              <a:t>Methodenkompetenz bedeutet, Arbeitstechniken, Verfahrensweisen und Lernstrategien sachgerecht, situationsbezogen und zielgerichtet gebrauchen zu können.</a:t>
            </a:r>
          </a:p>
        </p:txBody>
      </p:sp>
      <p:pic>
        <p:nvPicPr>
          <p:cNvPr id="9" name="Grafik 8">
            <a:extLst>
              <a:ext uri="{FF2B5EF4-FFF2-40B4-BE49-F238E27FC236}">
                <a16:creationId xmlns:a16="http://schemas.microsoft.com/office/drawing/2014/main" id="{5C606DB3-7307-433D-864D-375EDB565D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000" y="4656982"/>
            <a:ext cx="851766" cy="1922256"/>
          </a:xfrm>
          <a:prstGeom prst="rect">
            <a:avLst/>
          </a:prstGeom>
        </p:spPr>
      </p:pic>
      <p:pic>
        <p:nvPicPr>
          <p:cNvPr id="12" name="Grafik 11">
            <a:extLst>
              <a:ext uri="{FF2B5EF4-FFF2-40B4-BE49-F238E27FC236}">
                <a16:creationId xmlns:a16="http://schemas.microsoft.com/office/drawing/2014/main" id="{F9835553-D181-4043-9444-C9BB62498D8C}"/>
              </a:ext>
            </a:extLst>
          </p:cNvPr>
          <p:cNvPicPr>
            <a:picLocks noChangeAspect="1"/>
          </p:cNvPicPr>
          <p:nvPr/>
        </p:nvPicPr>
        <p:blipFill>
          <a:blip r:embed="rId8">
            <a:alphaModFix amt="15000"/>
            <a:extLst>
              <a:ext uri="{28A0092B-C50C-407E-A947-70E740481C1C}">
                <a14:useLocalDpi xmlns:a14="http://schemas.microsoft.com/office/drawing/2010/main" val="0"/>
              </a:ext>
            </a:extLst>
          </a:blip>
          <a:stretch>
            <a:fillRect/>
          </a:stretch>
        </p:blipFill>
        <p:spPr>
          <a:xfrm rot="627784">
            <a:off x="29534" y="4246238"/>
            <a:ext cx="2167949" cy="2217220"/>
          </a:xfrm>
          <a:prstGeom prst="rect">
            <a:avLst/>
          </a:prstGeom>
          <a:effectLst>
            <a:softEdge rad="12700"/>
          </a:effectLst>
        </p:spPr>
      </p:pic>
      <p:pic>
        <p:nvPicPr>
          <p:cNvPr id="3" name="Kompetenzen_Seite 8">
            <a:hlinkClick r:id="" action="ppaction://media"/>
            <a:extLst>
              <a:ext uri="{FF2B5EF4-FFF2-40B4-BE49-F238E27FC236}">
                <a16:creationId xmlns:a16="http://schemas.microsoft.com/office/drawing/2014/main" id="{CB9A8C3F-1438-4884-8E87-30EB7BD105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36662" y="6155433"/>
            <a:ext cx="304800" cy="304800"/>
          </a:xfrm>
          <a:prstGeom prst="rect">
            <a:avLst/>
          </a:prstGeom>
        </p:spPr>
      </p:pic>
    </p:spTree>
    <p:extLst>
      <p:ext uri="{BB962C8B-B14F-4D97-AF65-F5344CB8AC3E}">
        <p14:creationId xmlns:p14="http://schemas.microsoft.com/office/powerpoint/2010/main" val="131759646"/>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750"/>
                                  </p:stCondLst>
                                  <p:childTnLst>
                                    <p:set>
                                      <p:cBhvr>
                                        <p:cTn id="6" dur="1" fill="hold">
                                          <p:stCondLst>
                                            <p:cond delay="749"/>
                                          </p:stCondLst>
                                        </p:cTn>
                                        <p:tgtEl>
                                          <p:spTgt spid="6"/>
                                        </p:tgtEl>
                                        <p:attrNameLst>
                                          <p:attrName>style.visibility</p:attrName>
                                        </p:attrNameLst>
                                      </p:cBhvr>
                                      <p:to>
                                        <p:strVal val="visible"/>
                                      </p:to>
                                    </p:set>
                                  </p:childTnLst>
                                </p:cTn>
                              </p:par>
                              <p:par>
                                <p:cTn id="7" presetID="1" presetClass="entr" presetSubtype="0" fill="hold" grpId="0" nodeType="withEffect">
                                  <p:stCondLst>
                                    <p:cond delay="750"/>
                                  </p:stCondLst>
                                  <p:childTnLst>
                                    <p:set>
                                      <p:cBhvr>
                                        <p:cTn id="8" dur="1" fill="hold">
                                          <p:stCondLst>
                                            <p:cond delay="749"/>
                                          </p:stCondLst>
                                        </p:cTn>
                                        <p:tgtEl>
                                          <p:spTgt spid="10"/>
                                        </p:tgtEl>
                                        <p:attrNameLst>
                                          <p:attrName>style.visibility</p:attrName>
                                        </p:attrNameLst>
                                      </p:cBhvr>
                                      <p:to>
                                        <p:strVal val="visible"/>
                                      </p:to>
                                    </p:set>
                                  </p:childTnLst>
                                </p:cTn>
                              </p:par>
                            </p:childTnLst>
                          </p:cTn>
                        </p:par>
                        <p:par>
                          <p:cTn id="9" fill="hold">
                            <p:stCondLst>
                              <p:cond delay="1500"/>
                            </p:stCondLst>
                            <p:childTnLst>
                              <p:par>
                                <p:cTn id="10" presetID="1" presetClass="mediacall" presetSubtype="0" fill="hold" nodeType="afterEffect">
                                  <p:stCondLst>
                                    <p:cond delay="1250"/>
                                  </p:stCondLst>
                                  <p:childTnLst>
                                    <p:cmd type="call" cmd="playFrom(0.0)">
                                      <p:cBhvr>
                                        <p:cTn id="11" dur="46800" fill="hold"/>
                                        <p:tgtEl>
                                          <p:spTgt spid="3"/>
                                        </p:tgtEl>
                                      </p:cBhvr>
                                    </p:cmd>
                                  </p:childTnLst>
                                </p:cTn>
                              </p:par>
                              <p:par>
                                <p:cTn id="12" presetID="1" presetClass="entr" presetSubtype="0" fill="hold" nodeType="withEffect">
                                  <p:stCondLst>
                                    <p:cond delay="8500"/>
                                  </p:stCondLst>
                                  <p:childTnLst>
                                    <p:set>
                                      <p:cBhvr>
                                        <p:cTn id="13" dur="1" fill="hold">
                                          <p:stCondLst>
                                            <p:cond delay="9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E05C4B7-4F5A-4E94-8298-FF49DCD1B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63" y="4614178"/>
            <a:ext cx="6864597" cy="2004277"/>
          </a:xfrm>
          <a:prstGeom prst="rect">
            <a:avLst/>
          </a:prstGeom>
        </p:spPr>
      </p:pic>
      <p:sp>
        <p:nvSpPr>
          <p:cNvPr id="115" name="CustomShape 1"/>
          <p:cNvSpPr/>
          <p:nvPr/>
        </p:nvSpPr>
        <p:spPr>
          <a:xfrm>
            <a:off x="1656000" y="1872000"/>
            <a:ext cx="5759640" cy="4391640"/>
          </a:xfrm>
          <a:prstGeom prst="rect">
            <a:avLst/>
          </a:prstGeom>
          <a:noFill/>
          <a:ln w="9360">
            <a:noFill/>
          </a:ln>
        </p:spPr>
        <p:style>
          <a:lnRef idx="0">
            <a:scrgbClr r="0" g="0" b="0"/>
          </a:lnRef>
          <a:fillRef idx="0">
            <a:scrgbClr r="0" g="0" b="0"/>
          </a:fillRef>
          <a:effectRef idx="0">
            <a:scrgbClr r="0" g="0" b="0"/>
          </a:effectRef>
          <a:fontRef idx="minor"/>
        </p:style>
        <p:txBody>
          <a:bodyPr lIns="360000" tIns="360000" rIns="360000" bIns="360000">
            <a:noAutofit/>
          </a:bodyPr>
          <a:lstStyle/>
          <a:p>
            <a:pPr marL="743040" indent="-285120">
              <a:lnSpc>
                <a:spcPct val="80000"/>
              </a:lnSpc>
            </a:pPr>
            <a:endParaRPr lang="de-DE" sz="2400" b="0" strike="noStrike" spc="-1" dirty="0">
              <a:latin typeface="Arial"/>
            </a:endParaRPr>
          </a:p>
        </p:txBody>
      </p:sp>
      <p:sp>
        <p:nvSpPr>
          <p:cNvPr id="116" name="CustomShape 2"/>
          <p:cNvSpPr/>
          <p:nvPr/>
        </p:nvSpPr>
        <p:spPr>
          <a:xfrm>
            <a:off x="611640" y="337680"/>
            <a:ext cx="6120000" cy="923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de-DE" sz="1800" b="0" strike="noStrike" spc="-1" dirty="0">
              <a:latin typeface="Arial"/>
            </a:endParaRPr>
          </a:p>
          <a:p>
            <a:pPr>
              <a:lnSpc>
                <a:spcPct val="100000"/>
              </a:lnSpc>
            </a:pPr>
            <a:r>
              <a:rPr lang="de-DE" sz="3200" b="0" strike="noStrike" cap="all" spc="-1" dirty="0">
                <a:solidFill>
                  <a:srgbClr val="8F1936"/>
                </a:solidFill>
                <a:latin typeface="Arial"/>
                <a:ea typeface="ＭＳ Ｐゴシック"/>
              </a:rPr>
              <a:t>Kompetenzen</a:t>
            </a:r>
            <a:endParaRPr lang="de-DE" sz="3200" b="0" strike="noStrike" spc="-1" dirty="0">
              <a:latin typeface="Arial"/>
            </a:endParaRPr>
          </a:p>
        </p:txBody>
      </p:sp>
      <p:pic>
        <p:nvPicPr>
          <p:cNvPr id="2" name="Grafik 1">
            <a:extLst>
              <a:ext uri="{FF2B5EF4-FFF2-40B4-BE49-F238E27FC236}">
                <a16:creationId xmlns:a16="http://schemas.microsoft.com/office/drawing/2014/main" id="{A534D3F4-1860-4F99-86A6-2D9F2642A8B9}"/>
              </a:ext>
            </a:extLst>
          </p:cNvPr>
          <p:cNvPicPr>
            <a:picLocks noChangeAspect="1"/>
          </p:cNvPicPr>
          <p:nvPr/>
        </p:nvPicPr>
        <p:blipFill>
          <a:blip r:embed="rId6"/>
          <a:stretch>
            <a:fillRect/>
          </a:stretch>
        </p:blipFill>
        <p:spPr>
          <a:xfrm>
            <a:off x="3182390" y="6307833"/>
            <a:ext cx="2706859" cy="591363"/>
          </a:xfrm>
          <a:prstGeom prst="rect">
            <a:avLst/>
          </a:prstGeom>
        </p:spPr>
      </p:pic>
      <p:sp>
        <p:nvSpPr>
          <p:cNvPr id="6" name="Textfeld 5">
            <a:extLst>
              <a:ext uri="{FF2B5EF4-FFF2-40B4-BE49-F238E27FC236}">
                <a16:creationId xmlns:a16="http://schemas.microsoft.com/office/drawing/2014/main" id="{53633D67-5386-4BC5-8137-F8D9CA0F41CF}"/>
              </a:ext>
            </a:extLst>
          </p:cNvPr>
          <p:cNvSpPr txBox="1"/>
          <p:nvPr/>
        </p:nvSpPr>
        <p:spPr>
          <a:xfrm>
            <a:off x="611640" y="1938941"/>
            <a:ext cx="7666512" cy="2862322"/>
          </a:xfrm>
          <a:prstGeom prst="rect">
            <a:avLst/>
          </a:prstGeom>
          <a:noFill/>
        </p:spPr>
        <p:txBody>
          <a:bodyPr wrap="square">
            <a:spAutoFit/>
          </a:bodyPr>
          <a:lstStyle/>
          <a:p>
            <a:r>
              <a:rPr lang="de-DE" sz="2000" dirty="0">
                <a:latin typeface="Calibri" panose="020F0502020204030204" pitchFamily="34" charset="0"/>
                <a:ea typeface="Calibri" panose="020F0502020204030204" pitchFamily="34" charset="0"/>
                <a:cs typeface="Times New Roman" panose="02020603050405020304" pitchFamily="18" charset="0"/>
              </a:rPr>
              <a:t>I</a:t>
            </a:r>
            <a:r>
              <a:rPr lang="de-DE" sz="2000" dirty="0">
                <a:effectLst/>
                <a:latin typeface="Calibri" panose="020F0502020204030204" pitchFamily="34" charset="0"/>
                <a:ea typeface="Calibri" panose="020F0502020204030204" pitchFamily="34" charset="0"/>
                <a:cs typeface="Times New Roman" panose="02020603050405020304" pitchFamily="18" charset="0"/>
              </a:rPr>
              <a:t>n der Verknüpfung von </a:t>
            </a:r>
            <a:r>
              <a:rPr lang="de-DE" sz="2000" b="1" dirty="0">
                <a:effectLst/>
                <a:latin typeface="Calibri" panose="020F0502020204030204" pitchFamily="34" charset="0"/>
                <a:ea typeface="Calibri" panose="020F0502020204030204" pitchFamily="34" charset="0"/>
                <a:cs typeface="Times New Roman" panose="02020603050405020304" pitchFamily="18" charset="0"/>
              </a:rPr>
              <a:t>Sach-Methoden</a:t>
            </a:r>
            <a:r>
              <a:rPr lang="de-DE" sz="2000" dirty="0">
                <a:effectLst/>
                <a:latin typeface="Calibri" panose="020F0502020204030204" pitchFamily="34" charset="0"/>
                <a:ea typeface="Calibri" panose="020F0502020204030204" pitchFamily="34" charset="0"/>
                <a:cs typeface="Times New Roman" panose="02020603050405020304" pitchFamily="18" charset="0"/>
              </a:rPr>
              <a:t>-, </a:t>
            </a:r>
            <a:r>
              <a:rPr lang="de-DE" sz="2000" b="1" dirty="0">
                <a:effectLst/>
                <a:latin typeface="Calibri" panose="020F0502020204030204" pitchFamily="34" charset="0"/>
                <a:ea typeface="Calibri" panose="020F0502020204030204" pitchFamily="34" charset="0"/>
                <a:cs typeface="Times New Roman" panose="02020603050405020304" pitchFamily="18" charset="0"/>
              </a:rPr>
              <a:t>Sozial-</a:t>
            </a:r>
            <a:r>
              <a:rPr lang="de-DE" sz="2000" dirty="0">
                <a:effectLst/>
                <a:latin typeface="Calibri" panose="020F0502020204030204" pitchFamily="34" charset="0"/>
                <a:ea typeface="Calibri" panose="020F0502020204030204" pitchFamily="34" charset="0"/>
                <a:cs typeface="Times New Roman" panose="02020603050405020304" pitchFamily="18" charset="0"/>
              </a:rPr>
              <a:t> und </a:t>
            </a:r>
            <a:r>
              <a:rPr lang="de-DE" sz="2000" b="1" dirty="0">
                <a:effectLst/>
                <a:latin typeface="Calibri" panose="020F0502020204030204" pitchFamily="34" charset="0"/>
                <a:ea typeface="Calibri" panose="020F0502020204030204" pitchFamily="34" charset="0"/>
                <a:cs typeface="Times New Roman" panose="02020603050405020304" pitchFamily="18" charset="0"/>
              </a:rPr>
              <a:t>Personalkompetenz</a:t>
            </a:r>
            <a:r>
              <a:rPr lang="de-DE" sz="2000" dirty="0">
                <a:effectLst/>
                <a:latin typeface="Calibri" panose="020F0502020204030204" pitchFamily="34" charset="0"/>
                <a:ea typeface="Calibri" panose="020F0502020204030204" pitchFamily="34" charset="0"/>
                <a:cs typeface="Times New Roman" panose="02020603050405020304" pitchFamily="18" charset="0"/>
              </a:rPr>
              <a:t> bzw. in der </a:t>
            </a:r>
            <a:r>
              <a:rPr lang="de-DE" sz="2000" b="1" i="1" dirty="0">
                <a:effectLst/>
                <a:latin typeface="Calibri" panose="020F0502020204030204" pitchFamily="34" charset="0"/>
                <a:ea typeface="Calibri" panose="020F0502020204030204" pitchFamily="34" charset="0"/>
                <a:cs typeface="Times New Roman" panose="02020603050405020304" pitchFamily="18" charset="0"/>
              </a:rPr>
              <a:t>Verbindung</a:t>
            </a:r>
            <a:r>
              <a:rPr lang="de-DE" sz="2000" dirty="0">
                <a:effectLst/>
                <a:latin typeface="Calibri" panose="020F0502020204030204" pitchFamily="34" charset="0"/>
                <a:ea typeface="Calibri" panose="020F0502020204030204" pitchFamily="34" charset="0"/>
                <a:cs typeface="Times New Roman" panose="02020603050405020304" pitchFamily="18" charset="0"/>
              </a:rPr>
              <a:t> von </a:t>
            </a:r>
            <a:r>
              <a:rPr lang="de-DE" sz="2000" b="1" dirty="0">
                <a:effectLst/>
                <a:latin typeface="Calibri" panose="020F0502020204030204" pitchFamily="34" charset="0"/>
                <a:ea typeface="Calibri" panose="020F0502020204030204" pitchFamily="34" charset="0"/>
                <a:cs typeface="Times New Roman" panose="02020603050405020304" pitchFamily="18" charset="0"/>
              </a:rPr>
              <a:t>fachbezogenen</a:t>
            </a:r>
            <a:r>
              <a:rPr lang="de-DE" sz="2000" dirty="0">
                <a:effectLst/>
                <a:latin typeface="Calibri" panose="020F0502020204030204" pitchFamily="34" charset="0"/>
                <a:ea typeface="Calibri" panose="020F0502020204030204" pitchFamily="34" charset="0"/>
                <a:cs typeface="Times New Roman" panose="02020603050405020304" pitchFamily="18" charset="0"/>
              </a:rPr>
              <a:t> und allgemeinen oder fachübergreifenden </a:t>
            </a:r>
            <a:r>
              <a:rPr lang="de-DE" sz="2000" b="1" dirty="0">
                <a:effectLst/>
                <a:latin typeface="Calibri" panose="020F0502020204030204" pitchFamily="34" charset="0"/>
                <a:ea typeface="Calibri" panose="020F0502020204030204" pitchFamily="34" charset="0"/>
                <a:cs typeface="Times New Roman" panose="02020603050405020304" pitchFamily="18" charset="0"/>
              </a:rPr>
              <a:t>Kompetenzen</a:t>
            </a:r>
            <a:r>
              <a:rPr lang="de-DE" sz="2000" dirty="0">
                <a:effectLst/>
                <a:latin typeface="Calibri" panose="020F0502020204030204" pitchFamily="34" charset="0"/>
                <a:ea typeface="Calibri" panose="020F0502020204030204" pitchFamily="34" charset="0"/>
                <a:cs typeface="Times New Roman" panose="02020603050405020304" pitchFamily="18" charset="0"/>
              </a:rPr>
              <a:t> liegt die Überwindung des fachlichen Lernens als mechanischen Auswendiglernens und Wiedergebens.</a:t>
            </a:r>
          </a:p>
          <a:p>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r>
              <a:rPr lang="de-DE" sz="2000" dirty="0">
                <a:latin typeface="Calibri" panose="020F0502020204030204" pitchFamily="34" charset="0"/>
                <a:ea typeface="Calibri" panose="020F0502020204030204" pitchFamily="34" charset="0"/>
                <a:cs typeface="Times New Roman" panose="02020603050405020304" pitchFamily="18" charset="0"/>
              </a:rPr>
              <a:t>Wichtige Begriffe in der Diskussion: </a:t>
            </a:r>
            <a:r>
              <a:rPr lang="de-DE" sz="2000" dirty="0">
                <a:effectLst/>
                <a:latin typeface="Calibri" panose="020F0502020204030204" pitchFamily="34" charset="0"/>
                <a:ea typeface="Calibri" panose="020F0502020204030204" pitchFamily="34" charset="0"/>
                <a:cs typeface="Times New Roman" panose="02020603050405020304" pitchFamily="18" charset="0"/>
              </a:rPr>
              <a:t>Output und Outcome von Lernen</a:t>
            </a:r>
          </a:p>
          <a:p>
            <a:endParaRPr lang="de-DE" sz="2000" dirty="0">
              <a:latin typeface="Calibri" panose="020F0502020204030204" pitchFamily="34" charset="0"/>
              <a:cs typeface="Times New Roman" panose="02020603050405020304" pitchFamily="18" charset="0"/>
            </a:endParaRPr>
          </a:p>
          <a:p>
            <a:r>
              <a:rPr lang="de-DE" sz="2000" dirty="0">
                <a:latin typeface="Calibri" panose="020F0502020204030204" pitchFamily="34" charset="0"/>
                <a:cs typeface="Times New Roman" panose="02020603050405020304" pitchFamily="18" charset="0"/>
              </a:rPr>
              <a:t>Kompetenzbeherrschung als Fähigkeit zur Problemlösung.</a:t>
            </a:r>
            <a:endParaRPr lang="de-DE" sz="2000" dirty="0"/>
          </a:p>
        </p:txBody>
      </p:sp>
      <p:pic>
        <p:nvPicPr>
          <p:cNvPr id="9" name="Grafik 8" descr="Ein Bild, das Text, Silhouette, Vektorgrafiken enthält.&#10;&#10;Automatisch generierte Beschreibung">
            <a:extLst>
              <a:ext uri="{FF2B5EF4-FFF2-40B4-BE49-F238E27FC236}">
                <a16:creationId xmlns:a16="http://schemas.microsoft.com/office/drawing/2014/main" id="{CD31F9A2-D19C-4393-9F67-AAA2317555F0}"/>
              </a:ext>
            </a:extLst>
          </p:cNvPr>
          <p:cNvPicPr>
            <a:picLocks noChangeAspect="1"/>
          </p:cNvPicPr>
          <p:nvPr/>
        </p:nvPicPr>
        <p:blipFill>
          <a:blip r:embed="rId7">
            <a:alphaModFix amt="12000"/>
            <a:extLst>
              <a:ext uri="{28A0092B-C50C-407E-A947-70E740481C1C}">
                <a14:useLocalDpi xmlns:a14="http://schemas.microsoft.com/office/drawing/2010/main" val="0"/>
              </a:ext>
            </a:extLst>
          </a:blip>
          <a:stretch>
            <a:fillRect/>
          </a:stretch>
        </p:blipFill>
        <p:spPr>
          <a:xfrm rot="417204">
            <a:off x="4849351" y="1084689"/>
            <a:ext cx="3040383" cy="3017437"/>
          </a:xfrm>
          <a:prstGeom prst="rect">
            <a:avLst/>
          </a:prstGeom>
          <a:effectLst>
            <a:softEdge rad="38100"/>
          </a:effectLst>
        </p:spPr>
      </p:pic>
      <p:pic>
        <p:nvPicPr>
          <p:cNvPr id="8" name="Kompetenzen_Seite 9">
            <a:hlinkClick r:id="" action="ppaction://media"/>
            <a:extLst>
              <a:ext uri="{FF2B5EF4-FFF2-40B4-BE49-F238E27FC236}">
                <a16:creationId xmlns:a16="http://schemas.microsoft.com/office/drawing/2014/main" id="{E140857C-5C48-4A74-BD8C-EB7572C5A3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97585" y="6155433"/>
            <a:ext cx="304800" cy="304800"/>
          </a:xfrm>
          <a:prstGeom prst="rect">
            <a:avLst/>
          </a:prstGeom>
        </p:spPr>
      </p:pic>
    </p:spTree>
    <p:extLst>
      <p:ext uri="{BB962C8B-B14F-4D97-AF65-F5344CB8AC3E}">
        <p14:creationId xmlns:p14="http://schemas.microsoft.com/office/powerpoint/2010/main" val="2589796133"/>
      </p:ext>
    </p:extLst>
  </p:cSld>
  <p:clrMapOvr>
    <a:masterClrMapping/>
  </p:clrMapOvr>
  <mc:AlternateContent xmlns:mc="http://schemas.openxmlformats.org/markup-compatibility/2006" xmlns:p14="http://schemas.microsoft.com/office/powerpoint/2010/main">
    <mc:Choice Requires="p14">
      <p:transition spd="slow" p14:dur="2000" advTm="33221"/>
    </mc:Choice>
    <mc:Fallback xmlns="">
      <p:transition spd="slow" advTm="3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75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750"/>
                            </p:stCondLst>
                            <p:childTnLst>
                              <p:par>
                                <p:cTn id="8" presetID="1" presetClass="mediacall" presetSubtype="0" fill="hold" nodeType="afterEffect">
                                  <p:stCondLst>
                                    <p:cond delay="0"/>
                                  </p:stCondLst>
                                  <p:childTnLst>
                                    <p:cmd type="call" cmd="playFrom(0.0)">
                                      <p:cBhvr>
                                        <p:cTn id="9" dur="63216" fill="hold"/>
                                        <p:tgtEl>
                                          <p:spTgt spid="8"/>
                                        </p:tgtEl>
                                      </p:cBhvr>
                                    </p:cmd>
                                  </p:childTnLst>
                                </p:cTn>
                              </p:par>
                              <p:par>
                                <p:cTn id="10" presetID="1" presetClass="entr" presetSubtype="0" fill="hold" nodeType="withEffect">
                                  <p:stCondLst>
                                    <p:cond delay="750"/>
                                  </p:stCondLst>
                                  <p:childTnLst>
                                    <p:set>
                                      <p:cBhvr>
                                        <p:cTn id="11" dur="1" fill="hold">
                                          <p:stCondLst>
                                            <p:cond delay="3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591</Words>
  <Application>Microsoft Office PowerPoint</Application>
  <PresentationFormat>Bildschirmpräsentation (4:3)</PresentationFormat>
  <Paragraphs>78</Paragraphs>
  <Slides>12</Slides>
  <Notes>11</Notes>
  <HiddenSlides>0</HiddenSlides>
  <MMClips>12</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12</vt:i4>
      </vt:variant>
    </vt:vector>
  </HeadingPairs>
  <TitlesOfParts>
    <vt:vector size="20" baseType="lpstr">
      <vt:lpstr>Arial</vt:lpstr>
      <vt:lpstr>Bliss Light</vt:lpstr>
      <vt:lpstr>Calibri</vt:lpstr>
      <vt:lpstr>Symbol</vt:lpstr>
      <vt:lpstr>Times New Roman</vt:lpstr>
      <vt:lpstr>Wingdings</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Zink &amp; Kraemer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Vorläufiger PowerPoint-Folienmaster für das neue Corporate Design der Landesregierung Rheinland-Pfalz</dc:title>
  <dc:subject/>
  <dc:creator>Detlev Stamm</dc:creator>
  <dc:description/>
  <cp:lastModifiedBy>Thomas Möller</cp:lastModifiedBy>
  <cp:revision>354</cp:revision>
  <cp:lastPrinted>2019-06-10T11:04:17Z</cp:lastPrinted>
  <dcterms:created xsi:type="dcterms:W3CDTF">2009-02-09T14:56:39Z</dcterms:created>
  <dcterms:modified xsi:type="dcterms:W3CDTF">2021-02-09T20:16:39Z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Zink &amp; Kraemer</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9</vt:i4>
  </property>
  <property fmtid="{D5CDD505-2E9C-101B-9397-08002B2CF9AE}" pid="9" name="PresentationFormat">
    <vt:lpwstr>Bildschirmpräsentation (4:3)</vt:lpwstr>
  </property>
  <property fmtid="{D5CDD505-2E9C-101B-9397-08002B2CF9AE}" pid="10" name="ScaleCrop">
    <vt:bool>false</vt:bool>
  </property>
  <property fmtid="{D5CDD505-2E9C-101B-9397-08002B2CF9AE}" pid="11" name="ShareDoc">
    <vt:bool>false</vt:bool>
  </property>
  <property fmtid="{D5CDD505-2E9C-101B-9397-08002B2CF9AE}" pid="12" name="Slides">
    <vt:i4>12</vt:i4>
  </property>
</Properties>
</file>